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6"/>
  </p:notesMasterIdLst>
  <p:sldIdLst>
    <p:sldId id="396" r:id="rId5"/>
    <p:sldId id="770" r:id="rId6"/>
    <p:sldId id="766" r:id="rId7"/>
    <p:sldId id="776" r:id="rId8"/>
    <p:sldId id="777" r:id="rId9"/>
    <p:sldId id="778" r:id="rId10"/>
    <p:sldId id="800" r:id="rId11"/>
    <p:sldId id="774" r:id="rId12"/>
    <p:sldId id="802" r:id="rId13"/>
    <p:sldId id="801" r:id="rId14"/>
    <p:sldId id="613" r:id="rId15"/>
    <p:sldId id="767" r:id="rId16"/>
    <p:sldId id="773" r:id="rId17"/>
    <p:sldId id="612" r:id="rId18"/>
    <p:sldId id="768" r:id="rId19"/>
    <p:sldId id="769" r:id="rId20"/>
    <p:sldId id="771" r:id="rId21"/>
    <p:sldId id="772" r:id="rId22"/>
    <p:sldId id="798" r:id="rId23"/>
    <p:sldId id="799" r:id="rId24"/>
    <p:sldId id="398" r:id="rId25"/>
  </p:sldIdLst>
  <p:sldSz cx="12192000" cy="6858000"/>
  <p:notesSz cx="7315200" cy="96012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.W. Bijpost" initials="JB" lastIdx="3" clrIdx="0">
    <p:extLst>
      <p:ext uri="{19B8F6BF-5375-455C-9EA6-DF929625EA0E}">
        <p15:presenceInfo xmlns:p15="http://schemas.microsoft.com/office/powerpoint/2012/main" userId="1f7734914c34028f" providerId="Windows Live"/>
      </p:ext>
    </p:extLst>
  </p:cmAuthor>
  <p:cmAuthor id="2" name="Eduard Witteveen" initials="EW" lastIdx="1" clrIdx="1">
    <p:extLst>
      <p:ext uri="{19B8F6BF-5375-455C-9EA6-DF929625EA0E}">
        <p15:presenceInfo xmlns:p15="http://schemas.microsoft.com/office/powerpoint/2012/main" userId="S::e.witteveen@sudwestfryslan.nl::16f1a77e-efe8-4b73-a9ec-71ca3257505a" providerId="AD"/>
      </p:ext>
    </p:extLst>
  </p:cmAuthor>
  <p:cmAuthor id="3" name="Ad Gerrits" initials="AG" lastIdx="1" clrIdx="2">
    <p:extLst>
      <p:ext uri="{19B8F6BF-5375-455C-9EA6-DF929625EA0E}">
        <p15:presenceInfo xmlns:p15="http://schemas.microsoft.com/office/powerpoint/2012/main" userId="Ad Gerrit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EDFF"/>
    <a:srgbClr val="027BC7"/>
    <a:srgbClr val="70AD47"/>
    <a:srgbClr val="B3E1BC"/>
    <a:srgbClr val="38B0C4"/>
    <a:srgbClr val="397FC4"/>
    <a:srgbClr val="154273"/>
    <a:srgbClr val="ACEAFF"/>
    <a:srgbClr val="00BDFF"/>
    <a:srgbClr val="04AD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ot Bijpost" userId="cdf441b5-59e9-4346-906c-b64ac00bf298" providerId="ADAL" clId="{29455BA0-0CD1-3B45-8AC8-1464CB3D9F65}"/>
    <pc:docChg chg="delSld modSld sldOrd">
      <pc:chgData name="Jeanot Bijpost" userId="cdf441b5-59e9-4346-906c-b64ac00bf298" providerId="ADAL" clId="{29455BA0-0CD1-3B45-8AC8-1464CB3D9F65}" dt="2021-11-11T10:29:14.397" v="565" actId="20577"/>
      <pc:docMkLst>
        <pc:docMk/>
      </pc:docMkLst>
      <pc:sldChg chg="ord">
        <pc:chgData name="Jeanot Bijpost" userId="cdf441b5-59e9-4346-906c-b64ac00bf298" providerId="ADAL" clId="{29455BA0-0CD1-3B45-8AC8-1464CB3D9F65}" dt="2021-11-11T08:38:37.918" v="442" actId="20578"/>
        <pc:sldMkLst>
          <pc:docMk/>
          <pc:sldMk cId="3715562829" sldId="297"/>
        </pc:sldMkLst>
      </pc:sldChg>
      <pc:sldChg chg="modSp mod">
        <pc:chgData name="Jeanot Bijpost" userId="cdf441b5-59e9-4346-906c-b64ac00bf298" providerId="ADAL" clId="{29455BA0-0CD1-3B45-8AC8-1464CB3D9F65}" dt="2021-11-11T10:28:10.465" v="522" actId="20577"/>
        <pc:sldMkLst>
          <pc:docMk/>
          <pc:sldMk cId="2251774890" sldId="298"/>
        </pc:sldMkLst>
        <pc:spChg chg="mod">
          <ac:chgData name="Jeanot Bijpost" userId="cdf441b5-59e9-4346-906c-b64ac00bf298" providerId="ADAL" clId="{29455BA0-0CD1-3B45-8AC8-1464CB3D9F65}" dt="2021-11-11T10:28:10.465" v="522" actId="20577"/>
          <ac:spMkLst>
            <pc:docMk/>
            <pc:sldMk cId="2251774890" sldId="298"/>
            <ac:spMk id="48" creationId="{CA85001C-1C70-45F8-A0B1-400EE99074C4}"/>
          </ac:spMkLst>
        </pc:spChg>
        <pc:spChg chg="mod">
          <ac:chgData name="Jeanot Bijpost" userId="cdf441b5-59e9-4346-906c-b64ac00bf298" providerId="ADAL" clId="{29455BA0-0CD1-3B45-8AC8-1464CB3D9F65}" dt="2021-11-11T10:27:26.450" v="471" actId="20577"/>
          <ac:spMkLst>
            <pc:docMk/>
            <pc:sldMk cId="2251774890" sldId="298"/>
            <ac:spMk id="55" creationId="{A6459DA3-09A8-9742-AA96-A40AF6808F6D}"/>
          </ac:spMkLst>
        </pc:spChg>
        <pc:spChg chg="mod">
          <ac:chgData name="Jeanot Bijpost" userId="cdf441b5-59e9-4346-906c-b64ac00bf298" providerId="ADAL" clId="{29455BA0-0CD1-3B45-8AC8-1464CB3D9F65}" dt="2021-11-11T10:27:29.064" v="477" actId="20577"/>
          <ac:spMkLst>
            <pc:docMk/>
            <pc:sldMk cId="2251774890" sldId="298"/>
            <ac:spMk id="58" creationId="{626BF15E-9A69-6443-9796-D670C95FAAF2}"/>
          </ac:spMkLst>
        </pc:spChg>
      </pc:sldChg>
      <pc:sldChg chg="modSp mod">
        <pc:chgData name="Jeanot Bijpost" userId="cdf441b5-59e9-4346-906c-b64ac00bf298" providerId="ADAL" clId="{29455BA0-0CD1-3B45-8AC8-1464CB3D9F65}" dt="2021-11-11T10:28:37.992" v="532" actId="20577"/>
        <pc:sldMkLst>
          <pc:docMk/>
          <pc:sldMk cId="4106748022" sldId="385"/>
        </pc:sldMkLst>
        <pc:spChg chg="mod">
          <ac:chgData name="Jeanot Bijpost" userId="cdf441b5-59e9-4346-906c-b64ac00bf298" providerId="ADAL" clId="{29455BA0-0CD1-3B45-8AC8-1464CB3D9F65}" dt="2021-11-11T10:28:37.992" v="532" actId="20577"/>
          <ac:spMkLst>
            <pc:docMk/>
            <pc:sldMk cId="4106748022" sldId="385"/>
            <ac:spMk id="309" creationId="{A0FB9CF3-2C65-624A-8FFC-3CC531A85E06}"/>
          </ac:spMkLst>
        </pc:spChg>
      </pc:sldChg>
      <pc:sldChg chg="del">
        <pc:chgData name="Jeanot Bijpost" userId="cdf441b5-59e9-4346-906c-b64ac00bf298" providerId="ADAL" clId="{29455BA0-0CD1-3B45-8AC8-1464CB3D9F65}" dt="2021-11-11T10:25:11.366" v="454" actId="2696"/>
        <pc:sldMkLst>
          <pc:docMk/>
          <pc:sldMk cId="3888709261" sldId="391"/>
        </pc:sldMkLst>
      </pc:sldChg>
      <pc:sldChg chg="ord">
        <pc:chgData name="Jeanot Bijpost" userId="cdf441b5-59e9-4346-906c-b64ac00bf298" providerId="ADAL" clId="{29455BA0-0CD1-3B45-8AC8-1464CB3D9F65}" dt="2021-11-11T08:39:10.544" v="453" actId="20578"/>
        <pc:sldMkLst>
          <pc:docMk/>
          <pc:sldMk cId="1761742819" sldId="393"/>
        </pc:sldMkLst>
      </pc:sldChg>
      <pc:sldChg chg="modSp modAnim">
        <pc:chgData name="Jeanot Bijpost" userId="cdf441b5-59e9-4346-906c-b64ac00bf298" providerId="ADAL" clId="{29455BA0-0CD1-3B45-8AC8-1464CB3D9F65}" dt="2021-11-11T08:38:13.801" v="441" actId="20577"/>
        <pc:sldMkLst>
          <pc:docMk/>
          <pc:sldMk cId="2236078613" sldId="417"/>
        </pc:sldMkLst>
        <pc:spChg chg="mod">
          <ac:chgData name="Jeanot Bijpost" userId="cdf441b5-59e9-4346-906c-b64ac00bf298" providerId="ADAL" clId="{29455BA0-0CD1-3B45-8AC8-1464CB3D9F65}" dt="2021-11-11T08:38:13.801" v="441" actId="20577"/>
          <ac:spMkLst>
            <pc:docMk/>
            <pc:sldMk cId="2236078613" sldId="417"/>
            <ac:spMk id="3" creationId="{83AD8308-BF91-E046-9B1D-197B7EAD3CD8}"/>
          </ac:spMkLst>
        </pc:spChg>
      </pc:sldChg>
      <pc:sldChg chg="modSp">
        <pc:chgData name="Jeanot Bijpost" userId="cdf441b5-59e9-4346-906c-b64ac00bf298" providerId="ADAL" clId="{29455BA0-0CD1-3B45-8AC8-1464CB3D9F65}" dt="2021-11-11T10:29:14.397" v="565" actId="20577"/>
        <pc:sldMkLst>
          <pc:docMk/>
          <pc:sldMk cId="2645435928" sldId="420"/>
        </pc:sldMkLst>
        <pc:spChg chg="mod">
          <ac:chgData name="Jeanot Bijpost" userId="cdf441b5-59e9-4346-906c-b64ac00bf298" providerId="ADAL" clId="{29455BA0-0CD1-3B45-8AC8-1464CB3D9F65}" dt="2021-11-11T10:29:14.397" v="565" actId="20577"/>
          <ac:spMkLst>
            <pc:docMk/>
            <pc:sldMk cId="2645435928" sldId="420"/>
            <ac:spMk id="3" creationId="{83AD8308-BF91-E046-9B1D-197B7EAD3CD8}"/>
          </ac:spMkLst>
        </pc:spChg>
      </pc:sldChg>
      <pc:sldChg chg="modSp mod">
        <pc:chgData name="Jeanot Bijpost" userId="cdf441b5-59e9-4346-906c-b64ac00bf298" providerId="ADAL" clId="{29455BA0-0CD1-3B45-8AC8-1464CB3D9F65}" dt="2021-11-11T10:28:01.696" v="512" actId="20577"/>
        <pc:sldMkLst>
          <pc:docMk/>
          <pc:sldMk cId="4048034986" sldId="604"/>
        </pc:sldMkLst>
        <pc:spChg chg="mod">
          <ac:chgData name="Jeanot Bijpost" userId="cdf441b5-59e9-4346-906c-b64ac00bf298" providerId="ADAL" clId="{29455BA0-0CD1-3B45-8AC8-1464CB3D9F65}" dt="2021-11-11T10:27:41.155" v="491" actId="20577"/>
          <ac:spMkLst>
            <pc:docMk/>
            <pc:sldMk cId="4048034986" sldId="604"/>
            <ac:spMk id="46" creationId="{210EF221-9296-4AFB-9BB5-D9DEC9164260}"/>
          </ac:spMkLst>
        </pc:spChg>
        <pc:spChg chg="mod">
          <ac:chgData name="Jeanot Bijpost" userId="cdf441b5-59e9-4346-906c-b64ac00bf298" providerId="ADAL" clId="{29455BA0-0CD1-3B45-8AC8-1464CB3D9F65}" dt="2021-11-11T10:27:44.810" v="497" actId="20577"/>
          <ac:spMkLst>
            <pc:docMk/>
            <pc:sldMk cId="4048034986" sldId="604"/>
            <ac:spMk id="47" creationId="{19FE67E9-2F5C-401E-AFE8-C5357AEC1E9D}"/>
          </ac:spMkLst>
        </pc:spChg>
        <pc:spChg chg="mod">
          <ac:chgData name="Jeanot Bijpost" userId="cdf441b5-59e9-4346-906c-b64ac00bf298" providerId="ADAL" clId="{29455BA0-0CD1-3B45-8AC8-1464CB3D9F65}" dt="2021-11-11T10:28:01.696" v="512" actId="20577"/>
          <ac:spMkLst>
            <pc:docMk/>
            <pc:sldMk cId="4048034986" sldId="604"/>
            <ac:spMk id="48" creationId="{CA85001C-1C70-45F8-A0B1-400EE99074C4}"/>
          </ac:spMkLst>
        </pc:spChg>
      </pc:sldChg>
      <pc:sldChg chg="modSp">
        <pc:chgData name="Jeanot Bijpost" userId="cdf441b5-59e9-4346-906c-b64ac00bf298" providerId="ADAL" clId="{29455BA0-0CD1-3B45-8AC8-1464CB3D9F65}" dt="2021-11-11T07:56:54.195" v="0" actId="20577"/>
        <pc:sldMkLst>
          <pc:docMk/>
          <pc:sldMk cId="494439093" sldId="608"/>
        </pc:sldMkLst>
        <pc:spChg chg="mod">
          <ac:chgData name="Jeanot Bijpost" userId="cdf441b5-59e9-4346-906c-b64ac00bf298" providerId="ADAL" clId="{29455BA0-0CD1-3B45-8AC8-1464CB3D9F65}" dt="2021-11-11T07:56:54.195" v="0" actId="20577"/>
          <ac:spMkLst>
            <pc:docMk/>
            <pc:sldMk cId="494439093" sldId="608"/>
            <ac:spMk id="4" creationId="{BFBFD213-C15B-0C43-89B1-5ABFC8928880}"/>
          </ac:spMkLst>
        </pc:spChg>
      </pc:sldChg>
    </pc:docChg>
  </pc:docChgLst>
  <pc:docChgLst>
    <pc:chgData name="Ad Gerrits" userId="1e844392-3ac1-496e-b414-2cc5963c111d" providerId="ADAL" clId="{46318C36-9AC6-49AF-9BED-E0AE7A4A72AE}"/>
    <pc:docChg chg="undo redo custSel addSld modSld">
      <pc:chgData name="Ad Gerrits" userId="1e844392-3ac1-496e-b414-2cc5963c111d" providerId="ADAL" clId="{46318C36-9AC6-49AF-9BED-E0AE7A4A72AE}" dt="2022-01-27T08:25:52.257" v="1559"/>
      <pc:docMkLst>
        <pc:docMk/>
      </pc:docMkLst>
      <pc:sldChg chg="modSp mod">
        <pc:chgData name="Ad Gerrits" userId="1e844392-3ac1-496e-b414-2cc5963c111d" providerId="ADAL" clId="{46318C36-9AC6-49AF-9BED-E0AE7A4A72AE}" dt="2022-01-19T12:00:46.434" v="260" actId="6549"/>
        <pc:sldMkLst>
          <pc:docMk/>
          <pc:sldMk cId="2991301174" sldId="613"/>
        </pc:sldMkLst>
        <pc:spChg chg="mod">
          <ac:chgData name="Ad Gerrits" userId="1e844392-3ac1-496e-b414-2cc5963c111d" providerId="ADAL" clId="{46318C36-9AC6-49AF-9BED-E0AE7A4A72AE}" dt="2022-01-19T12:00:46.434" v="260" actId="6549"/>
          <ac:spMkLst>
            <pc:docMk/>
            <pc:sldMk cId="2991301174" sldId="613"/>
            <ac:spMk id="3" creationId="{9FFA33B4-D222-3546-97E0-E025B92CEBC7}"/>
          </ac:spMkLst>
        </pc:spChg>
      </pc:sldChg>
      <pc:sldChg chg="addSp delSp modSp mod modAnim">
        <pc:chgData name="Ad Gerrits" userId="1e844392-3ac1-496e-b414-2cc5963c111d" providerId="ADAL" clId="{46318C36-9AC6-49AF-9BED-E0AE7A4A72AE}" dt="2022-01-27T08:22:12.742" v="1540" actId="1076"/>
        <pc:sldMkLst>
          <pc:docMk/>
          <pc:sldMk cId="2380507786" sldId="766"/>
        </pc:sldMkLst>
        <pc:spChg chg="add del">
          <ac:chgData name="Ad Gerrits" userId="1e844392-3ac1-496e-b414-2cc5963c111d" providerId="ADAL" clId="{46318C36-9AC6-49AF-9BED-E0AE7A4A72AE}" dt="2022-01-27T08:18:04.631" v="1480" actId="11529"/>
          <ac:spMkLst>
            <pc:docMk/>
            <pc:sldMk cId="2380507786" sldId="766"/>
            <ac:spMk id="2" creationId="{EE33F2B5-3A32-4788-8E73-1E54A4139787}"/>
          </ac:spMkLst>
        </pc:spChg>
        <pc:spChg chg="mod">
          <ac:chgData name="Ad Gerrits" userId="1e844392-3ac1-496e-b414-2cc5963c111d" providerId="ADAL" clId="{46318C36-9AC6-49AF-9BED-E0AE7A4A72AE}" dt="2022-01-27T08:14:48.665" v="1398" actId="20577"/>
          <ac:spMkLst>
            <pc:docMk/>
            <pc:sldMk cId="2380507786" sldId="766"/>
            <ac:spMk id="3" creationId="{E7323F31-E71B-464B-8538-C68966AFF2F7}"/>
          </ac:spMkLst>
        </pc:spChg>
        <pc:spChg chg="mod">
          <ac:chgData name="Ad Gerrits" userId="1e844392-3ac1-496e-b414-2cc5963c111d" providerId="ADAL" clId="{46318C36-9AC6-49AF-9BED-E0AE7A4A72AE}" dt="2022-01-27T08:20:18.393" v="1532" actId="1076"/>
          <ac:spMkLst>
            <pc:docMk/>
            <pc:sldMk cId="2380507786" sldId="766"/>
            <ac:spMk id="4" creationId="{41A21569-2731-F642-B27C-6AB8EA09388F}"/>
          </ac:spMkLst>
        </pc:spChg>
        <pc:spChg chg="mod">
          <ac:chgData name="Ad Gerrits" userId="1e844392-3ac1-496e-b414-2cc5963c111d" providerId="ADAL" clId="{46318C36-9AC6-49AF-9BED-E0AE7A4A72AE}" dt="2022-01-27T08:14:40.087" v="1391" actId="1076"/>
          <ac:spMkLst>
            <pc:docMk/>
            <pc:sldMk cId="2380507786" sldId="766"/>
            <ac:spMk id="55" creationId="{79471450-DC9F-8344-A7D5-6782648D7ADF}"/>
          </ac:spMkLst>
        </pc:spChg>
        <pc:spChg chg="add del mod">
          <ac:chgData name="Ad Gerrits" userId="1e844392-3ac1-496e-b414-2cc5963c111d" providerId="ADAL" clId="{46318C36-9AC6-49AF-9BED-E0AE7A4A72AE}" dt="2022-01-27T08:20:13.694" v="1529" actId="478"/>
          <ac:spMkLst>
            <pc:docMk/>
            <pc:sldMk cId="2380507786" sldId="766"/>
            <ac:spMk id="69" creationId="{3665000B-09F5-47CF-886C-0242504657D7}"/>
          </ac:spMkLst>
        </pc:spChg>
        <pc:spChg chg="add mod">
          <ac:chgData name="Ad Gerrits" userId="1e844392-3ac1-496e-b414-2cc5963c111d" providerId="ADAL" clId="{46318C36-9AC6-49AF-9BED-E0AE7A4A72AE}" dt="2022-01-27T08:22:12.742" v="1540" actId="1076"/>
          <ac:spMkLst>
            <pc:docMk/>
            <pc:sldMk cId="2380507786" sldId="766"/>
            <ac:spMk id="70" creationId="{FC1A92EC-54D8-4CF7-8577-BB523307618E}"/>
          </ac:spMkLst>
        </pc:spChg>
      </pc:sldChg>
      <pc:sldChg chg="modSp mod">
        <pc:chgData name="Ad Gerrits" userId="1e844392-3ac1-496e-b414-2cc5963c111d" providerId="ADAL" clId="{46318C36-9AC6-49AF-9BED-E0AE7A4A72AE}" dt="2022-01-19T12:01:38.957" v="397" actId="114"/>
        <pc:sldMkLst>
          <pc:docMk/>
          <pc:sldMk cId="3756204243" sldId="767"/>
        </pc:sldMkLst>
        <pc:spChg chg="mod">
          <ac:chgData name="Ad Gerrits" userId="1e844392-3ac1-496e-b414-2cc5963c111d" providerId="ADAL" clId="{46318C36-9AC6-49AF-9BED-E0AE7A4A72AE}" dt="2022-01-19T12:01:38.957" v="397" actId="114"/>
          <ac:spMkLst>
            <pc:docMk/>
            <pc:sldMk cId="3756204243" sldId="767"/>
            <ac:spMk id="3" creationId="{9FFA33B4-D222-3546-97E0-E025B92CEBC7}"/>
          </ac:spMkLst>
        </pc:spChg>
      </pc:sldChg>
      <pc:sldChg chg="modSp mod addCm delCm">
        <pc:chgData name="Ad Gerrits" userId="1e844392-3ac1-496e-b414-2cc5963c111d" providerId="ADAL" clId="{46318C36-9AC6-49AF-9BED-E0AE7A4A72AE}" dt="2022-01-19T11:55:54.872" v="39" actId="20577"/>
        <pc:sldMkLst>
          <pc:docMk/>
          <pc:sldMk cId="932829745" sldId="769"/>
        </pc:sldMkLst>
        <pc:spChg chg="mod">
          <ac:chgData name="Ad Gerrits" userId="1e844392-3ac1-496e-b414-2cc5963c111d" providerId="ADAL" clId="{46318C36-9AC6-49AF-9BED-E0AE7A4A72AE}" dt="2022-01-19T11:55:54.872" v="39" actId="20577"/>
          <ac:spMkLst>
            <pc:docMk/>
            <pc:sldMk cId="932829745" sldId="769"/>
            <ac:spMk id="3" creationId="{CFDD8B63-4DA9-A446-BFC7-6A05C0655561}"/>
          </ac:spMkLst>
        </pc:spChg>
      </pc:sldChg>
      <pc:sldChg chg="modSp mod">
        <pc:chgData name="Ad Gerrits" userId="1e844392-3ac1-496e-b414-2cc5963c111d" providerId="ADAL" clId="{46318C36-9AC6-49AF-9BED-E0AE7A4A72AE}" dt="2022-01-19T12:03:20.116" v="485" actId="114"/>
        <pc:sldMkLst>
          <pc:docMk/>
          <pc:sldMk cId="1140713652" sldId="771"/>
        </pc:sldMkLst>
        <pc:spChg chg="mod">
          <ac:chgData name="Ad Gerrits" userId="1e844392-3ac1-496e-b414-2cc5963c111d" providerId="ADAL" clId="{46318C36-9AC6-49AF-9BED-E0AE7A4A72AE}" dt="2022-01-19T12:03:20.116" v="485" actId="114"/>
          <ac:spMkLst>
            <pc:docMk/>
            <pc:sldMk cId="1140713652" sldId="771"/>
            <ac:spMk id="6" creationId="{DFC11C44-0D71-8E4F-A07F-10530CEE5221}"/>
          </ac:spMkLst>
        </pc:spChg>
      </pc:sldChg>
      <pc:sldChg chg="addSp delSp modSp new mod modClrScheme delAnim modAnim chgLayout">
        <pc:chgData name="Ad Gerrits" userId="1e844392-3ac1-496e-b414-2cc5963c111d" providerId="ADAL" clId="{46318C36-9AC6-49AF-9BED-E0AE7A4A72AE}" dt="2022-01-27T08:20:09.466" v="1528" actId="21"/>
        <pc:sldMkLst>
          <pc:docMk/>
          <pc:sldMk cId="3411936221" sldId="776"/>
        </pc:sldMkLst>
        <pc:spChg chg="add del mod">
          <ac:chgData name="Ad Gerrits" userId="1e844392-3ac1-496e-b414-2cc5963c111d" providerId="ADAL" clId="{46318C36-9AC6-49AF-9BED-E0AE7A4A72AE}" dt="2022-01-27T07:40:56.198" v="1022" actId="478"/>
          <ac:spMkLst>
            <pc:docMk/>
            <pc:sldMk cId="3411936221" sldId="776"/>
            <ac:spMk id="2" creationId="{B694E9D8-A1BB-4BDA-AAED-A1BF7EBBFB98}"/>
          </ac:spMkLst>
        </pc:spChg>
        <pc:spChg chg="add mod ord">
          <ac:chgData name="Ad Gerrits" userId="1e844392-3ac1-496e-b414-2cc5963c111d" providerId="ADAL" clId="{46318C36-9AC6-49AF-9BED-E0AE7A4A72AE}" dt="2022-01-27T07:41:13.314" v="1037" actId="6549"/>
          <ac:spMkLst>
            <pc:docMk/>
            <pc:sldMk cId="3411936221" sldId="776"/>
            <ac:spMk id="4" creationId="{EC0CC63B-0D50-481F-9B74-E7E4CC663CD2}"/>
          </ac:spMkLst>
        </pc:spChg>
        <pc:spChg chg="add del mod">
          <ac:chgData name="Ad Gerrits" userId="1e844392-3ac1-496e-b414-2cc5963c111d" providerId="ADAL" clId="{46318C36-9AC6-49AF-9BED-E0AE7A4A72AE}" dt="2022-01-27T08:15:52.470" v="1467" actId="21"/>
          <ac:spMkLst>
            <pc:docMk/>
            <pc:sldMk cId="3411936221" sldId="776"/>
            <ac:spMk id="5" creationId="{A5C36088-4579-446D-8E93-4C337FB2A90C}"/>
          </ac:spMkLst>
        </pc:spChg>
        <pc:spChg chg="add del mod">
          <ac:chgData name="Ad Gerrits" userId="1e844392-3ac1-496e-b414-2cc5963c111d" providerId="ADAL" clId="{46318C36-9AC6-49AF-9BED-E0AE7A4A72AE}" dt="2022-01-27T08:20:09.466" v="1528" actId="21"/>
          <ac:spMkLst>
            <pc:docMk/>
            <pc:sldMk cId="3411936221" sldId="776"/>
            <ac:spMk id="6" creationId="{D12C6883-B197-484F-818B-510A17D0786E}"/>
          </ac:spMkLst>
        </pc:spChg>
        <pc:spChg chg="add mod">
          <ac:chgData name="Ad Gerrits" userId="1e844392-3ac1-496e-b414-2cc5963c111d" providerId="ADAL" clId="{46318C36-9AC6-49AF-9BED-E0AE7A4A72AE}" dt="2022-01-27T08:00:53.727" v="1217" actId="20577"/>
          <ac:spMkLst>
            <pc:docMk/>
            <pc:sldMk cId="3411936221" sldId="776"/>
            <ac:spMk id="7" creationId="{A72D2F1E-2AF3-4185-89E0-6756029F90FB}"/>
          </ac:spMkLst>
        </pc:spChg>
        <pc:spChg chg="add mod">
          <ac:chgData name="Ad Gerrits" userId="1e844392-3ac1-496e-b414-2cc5963c111d" providerId="ADAL" clId="{46318C36-9AC6-49AF-9BED-E0AE7A4A72AE}" dt="2022-01-26T12:57:25.346" v="885" actId="113"/>
          <ac:spMkLst>
            <pc:docMk/>
            <pc:sldMk cId="3411936221" sldId="776"/>
            <ac:spMk id="8" creationId="{524690E7-960D-4924-971E-B7303F9777F0}"/>
          </ac:spMkLst>
        </pc:spChg>
        <pc:spChg chg="add mod">
          <ac:chgData name="Ad Gerrits" userId="1e844392-3ac1-496e-b414-2cc5963c111d" providerId="ADAL" clId="{46318C36-9AC6-49AF-9BED-E0AE7A4A72AE}" dt="2022-01-27T07:42:04.559" v="1046" actId="1076"/>
          <ac:spMkLst>
            <pc:docMk/>
            <pc:sldMk cId="3411936221" sldId="776"/>
            <ac:spMk id="9" creationId="{CC2A8DA6-2B81-4485-82A4-92D4C351E023}"/>
          </ac:spMkLst>
        </pc:spChg>
        <pc:picChg chg="add mod">
          <ac:chgData name="Ad Gerrits" userId="1e844392-3ac1-496e-b414-2cc5963c111d" providerId="ADAL" clId="{46318C36-9AC6-49AF-9BED-E0AE7A4A72AE}" dt="2022-01-26T12:39:54.899" v="517" actId="1076"/>
          <ac:picMkLst>
            <pc:docMk/>
            <pc:sldMk cId="3411936221" sldId="776"/>
            <ac:picMk id="3" creationId="{96253DD5-233F-4DF9-A1AB-36A9EC93E984}"/>
          </ac:picMkLst>
        </pc:picChg>
        <pc:picChg chg="add del mod">
          <ac:chgData name="Ad Gerrits" userId="1e844392-3ac1-496e-b414-2cc5963c111d" providerId="ADAL" clId="{46318C36-9AC6-49AF-9BED-E0AE7A4A72AE}" dt="2022-01-26T12:52:06.813" v="720" actId="478"/>
          <ac:picMkLst>
            <pc:docMk/>
            <pc:sldMk cId="3411936221" sldId="776"/>
            <ac:picMk id="6" creationId="{2C2E0204-BF46-4BA5-9D45-770F9ACB08B5}"/>
          </ac:picMkLst>
        </pc:picChg>
      </pc:sldChg>
      <pc:sldChg chg="addSp delSp modSp add mod addAnim delAnim modAnim">
        <pc:chgData name="Ad Gerrits" userId="1e844392-3ac1-496e-b414-2cc5963c111d" providerId="ADAL" clId="{46318C36-9AC6-49AF-9BED-E0AE7A4A72AE}" dt="2022-01-27T08:25:08.398" v="1551" actId="21"/>
        <pc:sldMkLst>
          <pc:docMk/>
          <pc:sldMk cId="3474756764" sldId="777"/>
        </pc:sldMkLst>
        <pc:spChg chg="mod">
          <ac:chgData name="Ad Gerrits" userId="1e844392-3ac1-496e-b414-2cc5963c111d" providerId="ADAL" clId="{46318C36-9AC6-49AF-9BED-E0AE7A4A72AE}" dt="2022-01-27T07:44:41.824" v="1151" actId="6549"/>
          <ac:spMkLst>
            <pc:docMk/>
            <pc:sldMk cId="3474756764" sldId="777"/>
            <ac:spMk id="4" creationId="{EC0CC63B-0D50-481F-9B74-E7E4CC663CD2}"/>
          </ac:spMkLst>
        </pc:spChg>
        <pc:spChg chg="add mod">
          <ac:chgData name="Ad Gerrits" userId="1e844392-3ac1-496e-b414-2cc5963c111d" providerId="ADAL" clId="{46318C36-9AC6-49AF-9BED-E0AE7A4A72AE}" dt="2022-01-27T07:42:35.067" v="1066" actId="20577"/>
          <ac:spMkLst>
            <pc:docMk/>
            <pc:sldMk cId="3474756764" sldId="777"/>
            <ac:spMk id="6" creationId="{4137013E-9F15-4129-A6BB-5F58BF23F2E9}"/>
          </ac:spMkLst>
        </pc:spChg>
        <pc:spChg chg="add del mod">
          <ac:chgData name="Ad Gerrits" userId="1e844392-3ac1-496e-b414-2cc5963c111d" providerId="ADAL" clId="{46318C36-9AC6-49AF-9BED-E0AE7A4A72AE}" dt="2022-01-27T08:25:08.398" v="1551" actId="21"/>
          <ac:spMkLst>
            <pc:docMk/>
            <pc:sldMk cId="3474756764" sldId="777"/>
            <ac:spMk id="18" creationId="{17E6FC97-CAD7-4906-B888-E719F4FD4E89}"/>
          </ac:spMkLst>
        </pc:spChg>
        <pc:picChg chg="add del mod">
          <ac:chgData name="Ad Gerrits" userId="1e844392-3ac1-496e-b414-2cc5963c111d" providerId="ADAL" clId="{46318C36-9AC6-49AF-9BED-E0AE7A4A72AE}" dt="2022-01-27T08:09:55.500" v="1322" actId="1035"/>
          <ac:picMkLst>
            <pc:docMk/>
            <pc:sldMk cId="3474756764" sldId="777"/>
            <ac:picMk id="3" creationId="{5E1F7C59-E9FE-4485-B953-B506713F864D}"/>
          </ac:picMkLst>
        </pc:picChg>
        <pc:picChg chg="del">
          <ac:chgData name="Ad Gerrits" userId="1e844392-3ac1-496e-b414-2cc5963c111d" providerId="ADAL" clId="{46318C36-9AC6-49AF-9BED-E0AE7A4A72AE}" dt="2022-01-26T12:40:53.114" v="521" actId="478"/>
          <ac:picMkLst>
            <pc:docMk/>
            <pc:sldMk cId="3474756764" sldId="777"/>
            <ac:picMk id="3" creationId="{96253DD5-233F-4DF9-A1AB-36A9EC93E984}"/>
          </ac:picMkLst>
        </pc:picChg>
        <pc:picChg chg="add mod">
          <ac:chgData name="Ad Gerrits" userId="1e844392-3ac1-496e-b414-2cc5963c111d" providerId="ADAL" clId="{46318C36-9AC6-49AF-9BED-E0AE7A4A72AE}" dt="2022-01-26T12:41:09.322" v="526" actId="14100"/>
          <ac:picMkLst>
            <pc:docMk/>
            <pc:sldMk cId="3474756764" sldId="777"/>
            <ac:picMk id="5" creationId="{4E93A6AA-1FB0-4F6F-B4B0-8A4389D5DB53}"/>
          </ac:picMkLst>
        </pc:picChg>
        <pc:picChg chg="del">
          <ac:chgData name="Ad Gerrits" userId="1e844392-3ac1-496e-b414-2cc5963c111d" providerId="ADAL" clId="{46318C36-9AC6-49AF-9BED-E0AE7A4A72AE}" dt="2022-01-26T12:41:14.894" v="527" actId="478"/>
          <ac:picMkLst>
            <pc:docMk/>
            <pc:sldMk cId="3474756764" sldId="777"/>
            <ac:picMk id="6" creationId="{2C2E0204-BF46-4BA5-9D45-770F9ACB08B5}"/>
          </ac:picMkLst>
        </pc:picChg>
        <pc:picChg chg="add del mod">
          <ac:chgData name="Ad Gerrits" userId="1e844392-3ac1-496e-b414-2cc5963c111d" providerId="ADAL" clId="{46318C36-9AC6-49AF-9BED-E0AE7A4A72AE}" dt="2022-01-27T07:47:13.622" v="1160" actId="478"/>
          <ac:picMkLst>
            <pc:docMk/>
            <pc:sldMk cId="3474756764" sldId="777"/>
            <ac:picMk id="8" creationId="{071D4710-14AD-4D50-BF10-07729FD19C72}"/>
          </ac:picMkLst>
        </pc:picChg>
        <pc:picChg chg="add del mod">
          <ac:chgData name="Ad Gerrits" userId="1e844392-3ac1-496e-b414-2cc5963c111d" providerId="ADAL" clId="{46318C36-9AC6-49AF-9BED-E0AE7A4A72AE}" dt="2022-01-27T08:09:51.140" v="1317" actId="1035"/>
          <ac:picMkLst>
            <pc:docMk/>
            <pc:sldMk cId="3474756764" sldId="777"/>
            <ac:picMk id="9" creationId="{AD3ACC30-F272-42A2-8024-5DC2E388DB17}"/>
          </ac:picMkLst>
        </pc:picChg>
        <pc:picChg chg="add del mod">
          <ac:chgData name="Ad Gerrits" userId="1e844392-3ac1-496e-b414-2cc5963c111d" providerId="ADAL" clId="{46318C36-9AC6-49AF-9BED-E0AE7A4A72AE}" dt="2022-01-27T08:06:01.658" v="1254" actId="22"/>
          <ac:picMkLst>
            <pc:docMk/>
            <pc:sldMk cId="3474756764" sldId="777"/>
            <ac:picMk id="11" creationId="{FF8DB3D0-5F32-4E14-85C2-AA0D0672B9FE}"/>
          </ac:picMkLst>
        </pc:picChg>
        <pc:picChg chg="add del mod">
          <ac:chgData name="Ad Gerrits" userId="1e844392-3ac1-496e-b414-2cc5963c111d" providerId="ADAL" clId="{46318C36-9AC6-49AF-9BED-E0AE7A4A72AE}" dt="2022-01-27T08:06:00.052" v="1249" actId="22"/>
          <ac:picMkLst>
            <pc:docMk/>
            <pc:sldMk cId="3474756764" sldId="777"/>
            <ac:picMk id="13" creationId="{601D78B3-7267-42A6-9532-3681469954FB}"/>
          </ac:picMkLst>
        </pc:picChg>
        <pc:picChg chg="add mod">
          <ac:chgData name="Ad Gerrits" userId="1e844392-3ac1-496e-b414-2cc5963c111d" providerId="ADAL" clId="{46318C36-9AC6-49AF-9BED-E0AE7A4A72AE}" dt="2022-01-27T08:08:25.944" v="1273" actId="14100"/>
          <ac:picMkLst>
            <pc:docMk/>
            <pc:sldMk cId="3474756764" sldId="777"/>
            <ac:picMk id="15" creationId="{36CDF46F-F054-4532-BDC0-30B3B87DF666}"/>
          </ac:picMkLst>
        </pc:picChg>
        <pc:picChg chg="add mod">
          <ac:chgData name="Ad Gerrits" userId="1e844392-3ac1-496e-b414-2cc5963c111d" providerId="ADAL" clId="{46318C36-9AC6-49AF-9BED-E0AE7A4A72AE}" dt="2022-01-27T08:09:38.902" v="1304" actId="14100"/>
          <ac:picMkLst>
            <pc:docMk/>
            <pc:sldMk cId="3474756764" sldId="777"/>
            <ac:picMk id="17" creationId="{6F124137-C04B-41DA-AC28-DE06F45CB287}"/>
          </ac:picMkLst>
        </pc:picChg>
      </pc:sldChg>
      <pc:sldChg chg="addSp delSp modSp add mod addAnim delAnim modAnim">
        <pc:chgData name="Ad Gerrits" userId="1e844392-3ac1-496e-b414-2cc5963c111d" providerId="ADAL" clId="{46318C36-9AC6-49AF-9BED-E0AE7A4A72AE}" dt="2022-01-27T08:25:52.257" v="1559"/>
        <pc:sldMkLst>
          <pc:docMk/>
          <pc:sldMk cId="3734134763" sldId="778"/>
        </pc:sldMkLst>
        <pc:spChg chg="mod">
          <ac:chgData name="Ad Gerrits" userId="1e844392-3ac1-496e-b414-2cc5963c111d" providerId="ADAL" clId="{46318C36-9AC6-49AF-9BED-E0AE7A4A72AE}" dt="2022-01-27T07:44:17.309" v="1148" actId="207"/>
          <ac:spMkLst>
            <pc:docMk/>
            <pc:sldMk cId="3734134763" sldId="778"/>
            <ac:spMk id="4" creationId="{EC0CC63B-0D50-481F-9B74-E7E4CC663CD2}"/>
          </ac:spMkLst>
        </pc:spChg>
        <pc:spChg chg="add mod">
          <ac:chgData name="Ad Gerrits" userId="1e844392-3ac1-496e-b414-2cc5963c111d" providerId="ADAL" clId="{46318C36-9AC6-49AF-9BED-E0AE7A4A72AE}" dt="2022-01-27T07:43:18.914" v="1115" actId="14100"/>
          <ac:spMkLst>
            <pc:docMk/>
            <pc:sldMk cId="3734134763" sldId="778"/>
            <ac:spMk id="6" creationId="{2EEABAF2-5BC9-4653-B42A-D9DBD0B6CAF0}"/>
          </ac:spMkLst>
        </pc:spChg>
        <pc:spChg chg="add del mod">
          <ac:chgData name="Ad Gerrits" userId="1e844392-3ac1-496e-b414-2cc5963c111d" providerId="ADAL" clId="{46318C36-9AC6-49AF-9BED-E0AE7A4A72AE}" dt="2022-01-27T08:12:10.987" v="1333" actId="1076"/>
          <ac:spMkLst>
            <pc:docMk/>
            <pc:sldMk cId="3734134763" sldId="778"/>
            <ac:spMk id="9" creationId="{AD850B96-02B0-481D-BBD1-CE2B2DA17265}"/>
          </ac:spMkLst>
        </pc:spChg>
        <pc:spChg chg="add mod">
          <ac:chgData name="Ad Gerrits" userId="1e844392-3ac1-496e-b414-2cc5963c111d" providerId="ADAL" clId="{46318C36-9AC6-49AF-9BED-E0AE7A4A72AE}" dt="2022-01-27T08:25:43.393" v="1558" actId="14100"/>
          <ac:spMkLst>
            <pc:docMk/>
            <pc:sldMk cId="3734134763" sldId="778"/>
            <ac:spMk id="11" creationId="{AEFFF147-9E9E-45C4-A7E1-E352F3E8C278}"/>
          </ac:spMkLst>
        </pc:spChg>
        <pc:picChg chg="add mod">
          <ac:chgData name="Ad Gerrits" userId="1e844392-3ac1-496e-b414-2cc5963c111d" providerId="ADAL" clId="{46318C36-9AC6-49AF-9BED-E0AE7A4A72AE}" dt="2022-01-27T08:11:32.955" v="1327" actId="14100"/>
          <ac:picMkLst>
            <pc:docMk/>
            <pc:sldMk cId="3734134763" sldId="778"/>
            <ac:picMk id="3" creationId="{DB3E52F3-710C-4C98-A956-3B04127281AF}"/>
          </ac:picMkLst>
        </pc:picChg>
        <pc:picChg chg="del">
          <ac:chgData name="Ad Gerrits" userId="1e844392-3ac1-496e-b414-2cc5963c111d" providerId="ADAL" clId="{46318C36-9AC6-49AF-9BED-E0AE7A4A72AE}" dt="2022-01-26T12:43:53.202" v="587" actId="478"/>
          <ac:picMkLst>
            <pc:docMk/>
            <pc:sldMk cId="3734134763" sldId="778"/>
            <ac:picMk id="5" creationId="{4E93A6AA-1FB0-4F6F-B4B0-8A4389D5DB53}"/>
          </ac:picMkLst>
        </pc:picChg>
        <pc:picChg chg="add mod">
          <ac:chgData name="Ad Gerrits" userId="1e844392-3ac1-496e-b414-2cc5963c111d" providerId="ADAL" clId="{46318C36-9AC6-49AF-9BED-E0AE7A4A72AE}" dt="2022-01-27T07:51:58.739" v="1184" actId="1076"/>
          <ac:picMkLst>
            <pc:docMk/>
            <pc:sldMk cId="3734134763" sldId="778"/>
            <ac:picMk id="5" creationId="{FB8EAC26-7B4A-45C8-938C-27F49E682ACA}"/>
          </ac:picMkLst>
        </pc:picChg>
        <pc:picChg chg="add mod">
          <ac:chgData name="Ad Gerrits" userId="1e844392-3ac1-496e-b414-2cc5963c111d" providerId="ADAL" clId="{46318C36-9AC6-49AF-9BED-E0AE7A4A72AE}" dt="2022-01-27T08:14:53.742" v="1400" actId="1076"/>
          <ac:picMkLst>
            <pc:docMk/>
            <pc:sldMk cId="3734134763" sldId="778"/>
            <ac:picMk id="7" creationId="{80342BF0-416A-40B2-B97B-ABE4ED8C3080}"/>
          </ac:picMkLst>
        </pc:picChg>
        <pc:picChg chg="del">
          <ac:chgData name="Ad Gerrits" userId="1e844392-3ac1-496e-b414-2cc5963c111d" providerId="ADAL" clId="{46318C36-9AC6-49AF-9BED-E0AE7A4A72AE}" dt="2022-01-26T12:45:55.623" v="593" actId="478"/>
          <ac:picMkLst>
            <pc:docMk/>
            <pc:sldMk cId="3734134763" sldId="778"/>
            <ac:picMk id="8" creationId="{071D4710-14AD-4D50-BF10-07729FD19C72}"/>
          </ac:picMkLst>
        </pc:picChg>
        <pc:picChg chg="add del mod">
          <ac:chgData name="Ad Gerrits" userId="1e844392-3ac1-496e-b414-2cc5963c111d" providerId="ADAL" clId="{46318C36-9AC6-49AF-9BED-E0AE7A4A72AE}" dt="2022-01-27T08:11:41.799" v="1329" actId="478"/>
          <ac:picMkLst>
            <pc:docMk/>
            <pc:sldMk cId="3734134763" sldId="778"/>
            <ac:picMk id="10" creationId="{40889595-3A31-461F-8FD6-EC8D111AC4D0}"/>
          </ac:picMkLst>
        </pc:picChg>
      </pc:sldChg>
    </pc:docChg>
  </pc:docChgLst>
  <pc:docChgLst>
    <pc:chgData name="Jeanot Bijpost" userId="cdf441b5-59e9-4346-906c-b64ac00bf298" providerId="ADAL" clId="{D5A40B33-8595-EC43-B84E-F59C983875DA}"/>
    <pc:docChg chg="undo custSel addSld delSld modSld sldOrd">
      <pc:chgData name="Jeanot Bijpost" userId="cdf441b5-59e9-4346-906c-b64ac00bf298" providerId="ADAL" clId="{D5A40B33-8595-EC43-B84E-F59C983875DA}" dt="2022-01-26T12:59:18.891" v="3371" actId="732"/>
      <pc:docMkLst>
        <pc:docMk/>
      </pc:docMkLst>
      <pc:sldChg chg="addSp delSp modSp mod delAnim modAnim">
        <pc:chgData name="Jeanot Bijpost" userId="cdf441b5-59e9-4346-906c-b64ac00bf298" providerId="ADAL" clId="{D5A40B33-8595-EC43-B84E-F59C983875DA}" dt="2022-01-19T12:33:45.366" v="2605" actId="20577"/>
        <pc:sldMkLst>
          <pc:docMk/>
          <pc:sldMk cId="411301405" sldId="612"/>
        </pc:sldMkLst>
        <pc:spChg chg="mod">
          <ac:chgData name="Jeanot Bijpost" userId="cdf441b5-59e9-4346-906c-b64ac00bf298" providerId="ADAL" clId="{D5A40B33-8595-EC43-B84E-F59C983875DA}" dt="2022-01-19T12:33:45.366" v="2605" actId="20577"/>
          <ac:spMkLst>
            <pc:docMk/>
            <pc:sldMk cId="411301405" sldId="612"/>
            <ac:spMk id="3" creationId="{CFDD8B63-4DA9-A446-BFC7-6A05C0655561}"/>
          </ac:spMkLst>
        </pc:spChg>
        <pc:spChg chg="mod">
          <ac:chgData name="Jeanot Bijpost" userId="cdf441b5-59e9-4346-906c-b64ac00bf298" providerId="ADAL" clId="{D5A40B33-8595-EC43-B84E-F59C983875DA}" dt="2022-01-19T09:23:20.983" v="1846" actId="1076"/>
          <ac:spMkLst>
            <pc:docMk/>
            <pc:sldMk cId="411301405" sldId="612"/>
            <ac:spMk id="4" creationId="{26744B90-2C86-5349-8C1E-2196ECD48445}"/>
          </ac:spMkLst>
        </pc:spChg>
        <pc:spChg chg="add del mod">
          <ac:chgData name="Jeanot Bijpost" userId="cdf441b5-59e9-4346-906c-b64ac00bf298" providerId="ADAL" clId="{D5A40B33-8595-EC43-B84E-F59C983875DA}" dt="2022-01-19T09:19:51.894" v="1645" actId="478"/>
          <ac:spMkLst>
            <pc:docMk/>
            <pc:sldMk cId="411301405" sldId="612"/>
            <ac:spMk id="5" creationId="{128013B7-5845-354C-82A4-43DEB0F84184}"/>
          </ac:spMkLst>
        </pc:spChg>
        <pc:spChg chg="add mod">
          <ac:chgData name="Jeanot Bijpost" userId="cdf441b5-59e9-4346-906c-b64ac00bf298" providerId="ADAL" clId="{D5A40B33-8595-EC43-B84E-F59C983875DA}" dt="2022-01-19T09:23:16.211" v="1845" actId="1076"/>
          <ac:spMkLst>
            <pc:docMk/>
            <pc:sldMk cId="411301405" sldId="612"/>
            <ac:spMk id="6" creationId="{DDAEFEB3-3F62-5447-85BC-AABE086C4783}"/>
          </ac:spMkLst>
        </pc:spChg>
        <pc:spChg chg="del mod">
          <ac:chgData name="Jeanot Bijpost" userId="cdf441b5-59e9-4346-906c-b64ac00bf298" providerId="ADAL" clId="{D5A40B33-8595-EC43-B84E-F59C983875DA}" dt="2022-01-19T09:22:08.302" v="1779" actId="478"/>
          <ac:spMkLst>
            <pc:docMk/>
            <pc:sldMk cId="411301405" sldId="612"/>
            <ac:spMk id="8" creationId="{46BCC9C2-757A-0341-910E-81007C0DFD55}"/>
          </ac:spMkLst>
        </pc:spChg>
        <pc:spChg chg="add mod">
          <ac:chgData name="Jeanot Bijpost" userId="cdf441b5-59e9-4346-906c-b64ac00bf298" providerId="ADAL" clId="{D5A40B33-8595-EC43-B84E-F59C983875DA}" dt="2022-01-19T09:23:16.211" v="1845" actId="1076"/>
          <ac:spMkLst>
            <pc:docMk/>
            <pc:sldMk cId="411301405" sldId="612"/>
            <ac:spMk id="9" creationId="{61A49D6A-0271-2E41-BAD2-D6DBBC7E34DB}"/>
          </ac:spMkLst>
        </pc:spChg>
        <pc:spChg chg="add mod">
          <ac:chgData name="Jeanot Bijpost" userId="cdf441b5-59e9-4346-906c-b64ac00bf298" providerId="ADAL" clId="{D5A40B33-8595-EC43-B84E-F59C983875DA}" dt="2022-01-19T09:23:20.983" v="1846" actId="1076"/>
          <ac:spMkLst>
            <pc:docMk/>
            <pc:sldMk cId="411301405" sldId="612"/>
            <ac:spMk id="10" creationId="{D79365E6-7DFD-1F4C-8317-3C06B5A5B5F4}"/>
          </ac:spMkLst>
        </pc:spChg>
        <pc:spChg chg="add mod">
          <ac:chgData name="Jeanot Bijpost" userId="cdf441b5-59e9-4346-906c-b64ac00bf298" providerId="ADAL" clId="{D5A40B33-8595-EC43-B84E-F59C983875DA}" dt="2022-01-19T09:22:03.173" v="1777" actId="571"/>
          <ac:spMkLst>
            <pc:docMk/>
            <pc:sldMk cId="411301405" sldId="612"/>
            <ac:spMk id="11" creationId="{457E32B6-AF5A-FC4B-AF33-C1514493D07F}"/>
          </ac:spMkLst>
        </pc:spChg>
        <pc:spChg chg="add del mod">
          <ac:chgData name="Jeanot Bijpost" userId="cdf441b5-59e9-4346-906c-b64ac00bf298" providerId="ADAL" clId="{D5A40B33-8595-EC43-B84E-F59C983875DA}" dt="2022-01-19T09:26:04.386" v="1870" actId="478"/>
          <ac:spMkLst>
            <pc:docMk/>
            <pc:sldMk cId="411301405" sldId="612"/>
            <ac:spMk id="12" creationId="{E2FA68E9-0EB6-6A43-98F0-E9A9E41ECF2A}"/>
          </ac:spMkLst>
        </pc:spChg>
      </pc:sldChg>
      <pc:sldChg chg="modSp mod">
        <pc:chgData name="Jeanot Bijpost" userId="cdf441b5-59e9-4346-906c-b64ac00bf298" providerId="ADAL" clId="{D5A40B33-8595-EC43-B84E-F59C983875DA}" dt="2022-01-19T12:15:39.945" v="2488" actId="20577"/>
        <pc:sldMkLst>
          <pc:docMk/>
          <pc:sldMk cId="2991301174" sldId="613"/>
        </pc:sldMkLst>
        <pc:spChg chg="mod">
          <ac:chgData name="Jeanot Bijpost" userId="cdf441b5-59e9-4346-906c-b64ac00bf298" providerId="ADAL" clId="{D5A40B33-8595-EC43-B84E-F59C983875DA}" dt="2022-01-19T09:14:19.163" v="1189" actId="207"/>
          <ac:spMkLst>
            <pc:docMk/>
            <pc:sldMk cId="2991301174" sldId="613"/>
            <ac:spMk id="2" creationId="{456EF672-57F6-2E4B-A6F6-B7809D3429BC}"/>
          </ac:spMkLst>
        </pc:spChg>
        <pc:spChg chg="mod">
          <ac:chgData name="Jeanot Bijpost" userId="cdf441b5-59e9-4346-906c-b64ac00bf298" providerId="ADAL" clId="{D5A40B33-8595-EC43-B84E-F59C983875DA}" dt="2022-01-19T12:15:39.945" v="2488" actId="20577"/>
          <ac:spMkLst>
            <pc:docMk/>
            <pc:sldMk cId="2991301174" sldId="613"/>
            <ac:spMk id="3" creationId="{9FFA33B4-D222-3546-97E0-E025B92CEBC7}"/>
          </ac:spMkLst>
        </pc:spChg>
      </pc:sldChg>
      <pc:sldChg chg="addSp delSp modSp mod delAnim modAnim">
        <pc:chgData name="Jeanot Bijpost" userId="cdf441b5-59e9-4346-906c-b64ac00bf298" providerId="ADAL" clId="{D5A40B33-8595-EC43-B84E-F59C983875DA}" dt="2022-01-26T12:48:35.392" v="2976" actId="478"/>
        <pc:sldMkLst>
          <pc:docMk/>
          <pc:sldMk cId="2380507786" sldId="766"/>
        </pc:sldMkLst>
        <pc:spChg chg="add del mod">
          <ac:chgData name="Jeanot Bijpost" userId="cdf441b5-59e9-4346-906c-b64ac00bf298" providerId="ADAL" clId="{D5A40B33-8595-EC43-B84E-F59C983875DA}" dt="2022-01-26T12:48:35.392" v="2976" actId="478"/>
          <ac:spMkLst>
            <pc:docMk/>
            <pc:sldMk cId="2380507786" sldId="766"/>
            <ac:spMk id="2" creationId="{7AB25F08-7EAF-1A4E-95A0-93C2D3601354}"/>
          </ac:spMkLst>
        </pc:spChg>
        <pc:spChg chg="del">
          <ac:chgData name="Jeanot Bijpost" userId="cdf441b5-59e9-4346-906c-b64ac00bf298" providerId="ADAL" clId="{D5A40B33-8595-EC43-B84E-F59C983875DA}" dt="2022-01-19T09:13:09.376" v="1176" actId="478"/>
          <ac:spMkLst>
            <pc:docMk/>
            <pc:sldMk cId="2380507786" sldId="766"/>
            <ac:spMk id="69" creationId="{5282AB6D-1FBF-3448-B98A-1AE43396D945}"/>
          </ac:spMkLst>
        </pc:spChg>
        <pc:spChg chg="del mod">
          <ac:chgData name="Jeanot Bijpost" userId="cdf441b5-59e9-4346-906c-b64ac00bf298" providerId="ADAL" clId="{D5A40B33-8595-EC43-B84E-F59C983875DA}" dt="2022-01-19T09:13:36.456" v="1182" actId="478"/>
          <ac:spMkLst>
            <pc:docMk/>
            <pc:sldMk cId="2380507786" sldId="766"/>
            <ac:spMk id="70" creationId="{7E57A22A-1136-6A46-8DA9-F9C108516907}"/>
          </ac:spMkLst>
        </pc:spChg>
        <pc:spChg chg="mod">
          <ac:chgData name="Jeanot Bijpost" userId="cdf441b5-59e9-4346-906c-b64ac00bf298" providerId="ADAL" clId="{D5A40B33-8595-EC43-B84E-F59C983875DA}" dt="2022-01-19T09:13:52.169" v="1184" actId="207"/>
          <ac:spMkLst>
            <pc:docMk/>
            <pc:sldMk cId="2380507786" sldId="766"/>
            <ac:spMk id="91" creationId="{AFCED75A-CFD4-3649-9091-C2AFADB9CB09}"/>
          </ac:spMkLst>
        </pc:spChg>
      </pc:sldChg>
      <pc:sldChg chg="addSp delSp modSp mod modAnim">
        <pc:chgData name="Jeanot Bijpost" userId="cdf441b5-59e9-4346-906c-b64ac00bf298" providerId="ADAL" clId="{D5A40B33-8595-EC43-B84E-F59C983875DA}" dt="2022-01-19T12:29:46.479" v="2496" actId="20577"/>
        <pc:sldMkLst>
          <pc:docMk/>
          <pc:sldMk cId="3756204243" sldId="767"/>
        </pc:sldMkLst>
        <pc:spChg chg="mod">
          <ac:chgData name="Jeanot Bijpost" userId="cdf441b5-59e9-4346-906c-b64ac00bf298" providerId="ADAL" clId="{D5A40B33-8595-EC43-B84E-F59C983875DA}" dt="2022-01-19T09:14:53.841" v="1223" actId="207"/>
          <ac:spMkLst>
            <pc:docMk/>
            <pc:sldMk cId="3756204243" sldId="767"/>
            <ac:spMk id="2" creationId="{456EF672-57F6-2E4B-A6F6-B7809D3429BC}"/>
          </ac:spMkLst>
        </pc:spChg>
        <pc:spChg chg="mod">
          <ac:chgData name="Jeanot Bijpost" userId="cdf441b5-59e9-4346-906c-b64ac00bf298" providerId="ADAL" clId="{D5A40B33-8595-EC43-B84E-F59C983875DA}" dt="2022-01-19T12:29:46.479" v="2496" actId="20577"/>
          <ac:spMkLst>
            <pc:docMk/>
            <pc:sldMk cId="3756204243" sldId="767"/>
            <ac:spMk id="3" creationId="{9FFA33B4-D222-3546-97E0-E025B92CEBC7}"/>
          </ac:spMkLst>
        </pc:spChg>
        <pc:spChg chg="del mod">
          <ac:chgData name="Jeanot Bijpost" userId="cdf441b5-59e9-4346-906c-b64ac00bf298" providerId="ADAL" clId="{D5A40B33-8595-EC43-B84E-F59C983875DA}" dt="2022-01-19T09:15:33.660" v="1315" actId="478"/>
          <ac:spMkLst>
            <pc:docMk/>
            <pc:sldMk cId="3756204243" sldId="767"/>
            <ac:spMk id="5" creationId="{6471C7D8-ABC7-3B4D-B56C-1E4030C4EBBA}"/>
          </ac:spMkLst>
        </pc:spChg>
        <pc:spChg chg="add mod">
          <ac:chgData name="Jeanot Bijpost" userId="cdf441b5-59e9-4346-906c-b64ac00bf298" providerId="ADAL" clId="{D5A40B33-8595-EC43-B84E-F59C983875DA}" dt="2022-01-19T09:29:50.680" v="2177" actId="20577"/>
          <ac:spMkLst>
            <pc:docMk/>
            <pc:sldMk cId="3756204243" sldId="767"/>
            <ac:spMk id="6" creationId="{D7615F77-C884-084E-A2A9-2410AEFE3010}"/>
          </ac:spMkLst>
        </pc:spChg>
      </pc:sldChg>
      <pc:sldChg chg="addSp delSp modSp mod delAnim modAnim">
        <pc:chgData name="Jeanot Bijpost" userId="cdf441b5-59e9-4346-906c-b64ac00bf298" providerId="ADAL" clId="{D5A40B33-8595-EC43-B84E-F59C983875DA}" dt="2022-01-19T09:26:00.974" v="1869" actId="478"/>
        <pc:sldMkLst>
          <pc:docMk/>
          <pc:sldMk cId="1598023290" sldId="768"/>
        </pc:sldMkLst>
        <pc:spChg chg="mod">
          <ac:chgData name="Jeanot Bijpost" userId="cdf441b5-59e9-4346-906c-b64ac00bf298" providerId="ADAL" clId="{D5A40B33-8595-EC43-B84E-F59C983875DA}" dt="2022-01-19T09:25:47.114" v="1865" actId="20577"/>
          <ac:spMkLst>
            <pc:docMk/>
            <pc:sldMk cId="1598023290" sldId="768"/>
            <ac:spMk id="3" creationId="{CFDD8B63-4DA9-A446-BFC7-6A05C0655561}"/>
          </ac:spMkLst>
        </pc:spChg>
        <pc:spChg chg="add mod">
          <ac:chgData name="Jeanot Bijpost" userId="cdf441b5-59e9-4346-906c-b64ac00bf298" providerId="ADAL" clId="{D5A40B33-8595-EC43-B84E-F59C983875DA}" dt="2022-01-19T09:25:28.843" v="1853" actId="1076"/>
          <ac:spMkLst>
            <pc:docMk/>
            <pc:sldMk cId="1598023290" sldId="768"/>
            <ac:spMk id="5" creationId="{087E6F19-AD35-3049-AF20-6238342FD035}"/>
          </ac:spMkLst>
        </pc:spChg>
        <pc:spChg chg="add del mod">
          <ac:chgData name="Jeanot Bijpost" userId="cdf441b5-59e9-4346-906c-b64ac00bf298" providerId="ADAL" clId="{D5A40B33-8595-EC43-B84E-F59C983875DA}" dt="2022-01-19T09:26:00.974" v="1869" actId="478"/>
          <ac:spMkLst>
            <pc:docMk/>
            <pc:sldMk cId="1598023290" sldId="768"/>
            <ac:spMk id="6" creationId="{ACBB484E-1676-EC4A-8AFE-A9D205835AE5}"/>
          </ac:spMkLst>
        </pc:spChg>
        <pc:spChg chg="del">
          <ac:chgData name="Jeanot Bijpost" userId="cdf441b5-59e9-4346-906c-b64ac00bf298" providerId="ADAL" clId="{D5A40B33-8595-EC43-B84E-F59C983875DA}" dt="2022-01-19T09:25:49.447" v="1866" actId="478"/>
          <ac:spMkLst>
            <pc:docMk/>
            <pc:sldMk cId="1598023290" sldId="768"/>
            <ac:spMk id="7" creationId="{234BF47C-72B4-DE4C-882E-41699ECDE480}"/>
          </ac:spMkLst>
        </pc:spChg>
      </pc:sldChg>
      <pc:sldChg chg="addSp delSp modSp mod modAnim">
        <pc:chgData name="Jeanot Bijpost" userId="cdf441b5-59e9-4346-906c-b64ac00bf298" providerId="ADAL" clId="{D5A40B33-8595-EC43-B84E-F59C983875DA}" dt="2022-01-19T12:41:42.015" v="2656" actId="20577"/>
        <pc:sldMkLst>
          <pc:docMk/>
          <pc:sldMk cId="932829745" sldId="769"/>
        </pc:sldMkLst>
        <pc:spChg chg="mod">
          <ac:chgData name="Jeanot Bijpost" userId="cdf441b5-59e9-4346-906c-b64ac00bf298" providerId="ADAL" clId="{D5A40B33-8595-EC43-B84E-F59C983875DA}" dt="2022-01-19T12:41:42.015" v="2656" actId="20577"/>
          <ac:spMkLst>
            <pc:docMk/>
            <pc:sldMk cId="932829745" sldId="769"/>
            <ac:spMk id="3" creationId="{CFDD8B63-4DA9-A446-BFC7-6A05C0655561}"/>
          </ac:spMkLst>
        </pc:spChg>
        <pc:spChg chg="mod">
          <ac:chgData name="Jeanot Bijpost" userId="cdf441b5-59e9-4346-906c-b64ac00bf298" providerId="ADAL" clId="{D5A40B33-8595-EC43-B84E-F59C983875DA}" dt="2022-01-19T12:38:22.901" v="2606" actId="1076"/>
          <ac:spMkLst>
            <pc:docMk/>
            <pc:sldMk cId="932829745" sldId="769"/>
            <ac:spMk id="5" creationId="{96262B3B-D7EC-A04C-B8CF-6533CC6CEDE2}"/>
          </ac:spMkLst>
        </pc:spChg>
        <pc:spChg chg="mod">
          <ac:chgData name="Jeanot Bijpost" userId="cdf441b5-59e9-4346-906c-b64ac00bf298" providerId="ADAL" clId="{D5A40B33-8595-EC43-B84E-F59C983875DA}" dt="2022-01-19T12:39:09.734" v="2642" actId="1076"/>
          <ac:spMkLst>
            <pc:docMk/>
            <pc:sldMk cId="932829745" sldId="769"/>
            <ac:spMk id="6" creationId="{AB28A0CB-4329-C14F-BDD0-A106EB57115D}"/>
          </ac:spMkLst>
        </pc:spChg>
        <pc:spChg chg="add mod">
          <ac:chgData name="Jeanot Bijpost" userId="cdf441b5-59e9-4346-906c-b64ac00bf298" providerId="ADAL" clId="{D5A40B33-8595-EC43-B84E-F59C983875DA}" dt="2022-01-19T09:33:21.562" v="2453" actId="1036"/>
          <ac:spMkLst>
            <pc:docMk/>
            <pc:sldMk cId="932829745" sldId="769"/>
            <ac:spMk id="8" creationId="{0765D690-FD0B-7649-8A84-598540DAF1BE}"/>
          </ac:spMkLst>
        </pc:spChg>
        <pc:spChg chg="del mod">
          <ac:chgData name="Jeanot Bijpost" userId="cdf441b5-59e9-4346-906c-b64ac00bf298" providerId="ADAL" clId="{D5A40B33-8595-EC43-B84E-F59C983875DA}" dt="2022-01-19T09:27:11.579" v="1885" actId="478"/>
          <ac:spMkLst>
            <pc:docMk/>
            <pc:sldMk cId="932829745" sldId="769"/>
            <ac:spMk id="9" creationId="{3BDF5DFB-DBBF-7F4B-9DE7-CA64517F7B8D}"/>
          </ac:spMkLst>
        </pc:spChg>
        <pc:spChg chg="del mod">
          <ac:chgData name="Jeanot Bijpost" userId="cdf441b5-59e9-4346-906c-b64ac00bf298" providerId="ADAL" clId="{D5A40B33-8595-EC43-B84E-F59C983875DA}" dt="2022-01-19T09:27:12.609" v="1886" actId="478"/>
          <ac:spMkLst>
            <pc:docMk/>
            <pc:sldMk cId="932829745" sldId="769"/>
            <ac:spMk id="10" creationId="{FAB8E09E-9442-DF49-9A55-4586E6E5B65B}"/>
          </ac:spMkLst>
        </pc:spChg>
        <pc:spChg chg="add mod">
          <ac:chgData name="Jeanot Bijpost" userId="cdf441b5-59e9-4346-906c-b64ac00bf298" providerId="ADAL" clId="{D5A40B33-8595-EC43-B84E-F59C983875DA}" dt="2022-01-19T09:32:52.016" v="2443" actId="14100"/>
          <ac:spMkLst>
            <pc:docMk/>
            <pc:sldMk cId="932829745" sldId="769"/>
            <ac:spMk id="11" creationId="{CFB2DF02-5F57-D740-80BD-3ECEF745A4F9}"/>
          </ac:spMkLst>
        </pc:spChg>
      </pc:sldChg>
      <pc:sldChg chg="modSp new mod">
        <pc:chgData name="Jeanot Bijpost" userId="cdf441b5-59e9-4346-906c-b64ac00bf298" providerId="ADAL" clId="{D5A40B33-8595-EC43-B84E-F59C983875DA}" dt="2022-01-26T12:32:24.172" v="2782" actId="20577"/>
        <pc:sldMkLst>
          <pc:docMk/>
          <pc:sldMk cId="2122472819" sldId="770"/>
        </pc:sldMkLst>
        <pc:spChg chg="mod">
          <ac:chgData name="Jeanot Bijpost" userId="cdf441b5-59e9-4346-906c-b64ac00bf298" providerId="ADAL" clId="{D5A40B33-8595-EC43-B84E-F59C983875DA}" dt="2022-01-19T08:58:28.756" v="6" actId="20577"/>
          <ac:spMkLst>
            <pc:docMk/>
            <pc:sldMk cId="2122472819" sldId="770"/>
            <ac:spMk id="2" creationId="{B1DF22BA-B2B0-F741-9C9A-83A9521F512C}"/>
          </ac:spMkLst>
        </pc:spChg>
        <pc:spChg chg="mod">
          <ac:chgData name="Jeanot Bijpost" userId="cdf441b5-59e9-4346-906c-b64ac00bf298" providerId="ADAL" clId="{D5A40B33-8595-EC43-B84E-F59C983875DA}" dt="2022-01-26T12:32:24.172" v="2782" actId="20577"/>
          <ac:spMkLst>
            <pc:docMk/>
            <pc:sldMk cId="2122472819" sldId="770"/>
            <ac:spMk id="3" creationId="{ED4AB494-CBF2-644A-B69B-6C0E1027013C}"/>
          </ac:spMkLst>
        </pc:spChg>
      </pc:sldChg>
      <pc:sldChg chg="addSp delSp modSp new mod ord modClrScheme chgLayout">
        <pc:chgData name="Jeanot Bijpost" userId="cdf441b5-59e9-4346-906c-b64ac00bf298" providerId="ADAL" clId="{D5A40B33-8595-EC43-B84E-F59C983875DA}" dt="2022-01-19T12:55:15.094" v="2659" actId="6549"/>
        <pc:sldMkLst>
          <pc:docMk/>
          <pc:sldMk cId="1140713652" sldId="771"/>
        </pc:sldMkLst>
        <pc:spChg chg="add del mod ord">
          <ac:chgData name="Jeanot Bijpost" userId="cdf441b5-59e9-4346-906c-b64ac00bf298" providerId="ADAL" clId="{D5A40B33-8595-EC43-B84E-F59C983875DA}" dt="2022-01-19T09:03:05.913" v="110" actId="700"/>
          <ac:spMkLst>
            <pc:docMk/>
            <pc:sldMk cId="1140713652" sldId="771"/>
            <ac:spMk id="2" creationId="{D1806C25-686C-4C4F-9A33-0E5DDDF75B35}"/>
          </ac:spMkLst>
        </pc:spChg>
        <pc:spChg chg="add del mod ord">
          <ac:chgData name="Jeanot Bijpost" userId="cdf441b5-59e9-4346-906c-b64ac00bf298" providerId="ADAL" clId="{D5A40B33-8595-EC43-B84E-F59C983875DA}" dt="2022-01-19T09:03:05.913" v="110" actId="700"/>
          <ac:spMkLst>
            <pc:docMk/>
            <pc:sldMk cId="1140713652" sldId="771"/>
            <ac:spMk id="3" creationId="{4F4C0A63-D4CA-2749-A196-2EA726354F7C}"/>
          </ac:spMkLst>
        </pc:spChg>
        <pc:spChg chg="add del mod">
          <ac:chgData name="Jeanot Bijpost" userId="cdf441b5-59e9-4346-906c-b64ac00bf298" providerId="ADAL" clId="{D5A40B33-8595-EC43-B84E-F59C983875DA}" dt="2022-01-19T09:03:05.913" v="110" actId="700"/>
          <ac:spMkLst>
            <pc:docMk/>
            <pc:sldMk cId="1140713652" sldId="771"/>
            <ac:spMk id="4" creationId="{A09F96D3-F2C9-5E49-939A-43633603F3C0}"/>
          </ac:spMkLst>
        </pc:spChg>
        <pc:spChg chg="add mod ord">
          <ac:chgData name="Jeanot Bijpost" userId="cdf441b5-59e9-4346-906c-b64ac00bf298" providerId="ADAL" clId="{D5A40B33-8595-EC43-B84E-F59C983875DA}" dt="2022-01-19T09:04:46.414" v="285" actId="6549"/>
          <ac:spMkLst>
            <pc:docMk/>
            <pc:sldMk cId="1140713652" sldId="771"/>
            <ac:spMk id="5" creationId="{CD8A0492-E908-D846-AD76-888D04F3D9CD}"/>
          </ac:spMkLst>
        </pc:spChg>
        <pc:spChg chg="add mod ord">
          <ac:chgData name="Jeanot Bijpost" userId="cdf441b5-59e9-4346-906c-b64ac00bf298" providerId="ADAL" clId="{D5A40B33-8595-EC43-B84E-F59C983875DA}" dt="2022-01-19T12:55:15.094" v="2659" actId="6549"/>
          <ac:spMkLst>
            <pc:docMk/>
            <pc:sldMk cId="1140713652" sldId="771"/>
            <ac:spMk id="6" creationId="{DFC11C44-0D71-8E4F-A07F-10530CEE5221}"/>
          </ac:spMkLst>
        </pc:spChg>
      </pc:sldChg>
      <pc:sldChg chg="modSp add mod ord">
        <pc:chgData name="Jeanot Bijpost" userId="cdf441b5-59e9-4346-906c-b64ac00bf298" providerId="ADAL" clId="{D5A40B33-8595-EC43-B84E-F59C983875DA}" dt="2022-01-19T09:14:06.323" v="1185" actId="20578"/>
        <pc:sldMkLst>
          <pc:docMk/>
          <pc:sldMk cId="1970471666" sldId="772"/>
        </pc:sldMkLst>
        <pc:spChg chg="mod">
          <ac:chgData name="Jeanot Bijpost" userId="cdf441b5-59e9-4346-906c-b64ac00bf298" providerId="ADAL" clId="{D5A40B33-8595-EC43-B84E-F59C983875DA}" dt="2022-01-19T09:07:11.656" v="517" actId="20577"/>
          <ac:spMkLst>
            <pc:docMk/>
            <pc:sldMk cId="1970471666" sldId="772"/>
            <ac:spMk id="5" creationId="{CD8A0492-E908-D846-AD76-888D04F3D9CD}"/>
          </ac:spMkLst>
        </pc:spChg>
        <pc:spChg chg="mod">
          <ac:chgData name="Jeanot Bijpost" userId="cdf441b5-59e9-4346-906c-b64ac00bf298" providerId="ADAL" clId="{D5A40B33-8595-EC43-B84E-F59C983875DA}" dt="2022-01-19T09:12:21.067" v="1081" actId="6549"/>
          <ac:spMkLst>
            <pc:docMk/>
            <pc:sldMk cId="1970471666" sldId="772"/>
            <ac:spMk id="6" creationId="{DFC11C44-0D71-8E4F-A07F-10530CEE5221}"/>
          </ac:spMkLst>
        </pc:spChg>
      </pc:sldChg>
      <pc:sldChg chg="delSp modSp add mod delAnim">
        <pc:chgData name="Jeanot Bijpost" userId="cdf441b5-59e9-4346-906c-b64ac00bf298" providerId="ADAL" clId="{D5A40B33-8595-EC43-B84E-F59C983875DA}" dt="2022-01-19T09:31:38.990" v="2426" actId="478"/>
        <pc:sldMkLst>
          <pc:docMk/>
          <pc:sldMk cId="2123105742" sldId="773"/>
        </pc:sldMkLst>
        <pc:spChg chg="mod">
          <ac:chgData name="Jeanot Bijpost" userId="cdf441b5-59e9-4346-906c-b64ac00bf298" providerId="ADAL" clId="{D5A40B33-8595-EC43-B84E-F59C983875DA}" dt="2022-01-19T09:30:23.689" v="2195" actId="20577"/>
          <ac:spMkLst>
            <pc:docMk/>
            <pc:sldMk cId="2123105742" sldId="773"/>
            <ac:spMk id="2" creationId="{456EF672-57F6-2E4B-A6F6-B7809D3429BC}"/>
          </ac:spMkLst>
        </pc:spChg>
        <pc:spChg chg="mod">
          <ac:chgData name="Jeanot Bijpost" userId="cdf441b5-59e9-4346-906c-b64ac00bf298" providerId="ADAL" clId="{D5A40B33-8595-EC43-B84E-F59C983875DA}" dt="2022-01-19T09:31:36.077" v="2425" actId="20577"/>
          <ac:spMkLst>
            <pc:docMk/>
            <pc:sldMk cId="2123105742" sldId="773"/>
            <ac:spMk id="3" creationId="{9FFA33B4-D222-3546-97E0-E025B92CEBC7}"/>
          </ac:spMkLst>
        </pc:spChg>
        <pc:spChg chg="del mod">
          <ac:chgData name="Jeanot Bijpost" userId="cdf441b5-59e9-4346-906c-b64ac00bf298" providerId="ADAL" clId="{D5A40B33-8595-EC43-B84E-F59C983875DA}" dt="2022-01-19T09:31:38.990" v="2426" actId="478"/>
          <ac:spMkLst>
            <pc:docMk/>
            <pc:sldMk cId="2123105742" sldId="773"/>
            <ac:spMk id="6" creationId="{D7615F77-C884-084E-A2A9-2410AEFE3010}"/>
          </ac:spMkLst>
        </pc:spChg>
      </pc:sldChg>
      <pc:sldChg chg="addSp delSp modSp new mod">
        <pc:chgData name="Jeanot Bijpost" userId="cdf441b5-59e9-4346-906c-b64ac00bf298" providerId="ADAL" clId="{D5A40B33-8595-EC43-B84E-F59C983875DA}" dt="2022-01-26T12:58:56.400" v="3369" actId="1076"/>
        <pc:sldMkLst>
          <pc:docMk/>
          <pc:sldMk cId="939487018" sldId="774"/>
        </pc:sldMkLst>
        <pc:spChg chg="add del mod">
          <ac:chgData name="Jeanot Bijpost" userId="cdf441b5-59e9-4346-906c-b64ac00bf298" providerId="ADAL" clId="{D5A40B33-8595-EC43-B84E-F59C983875DA}" dt="2022-01-26T12:49:39.081" v="2979" actId="478"/>
          <ac:spMkLst>
            <pc:docMk/>
            <pc:sldMk cId="939487018" sldId="774"/>
            <ac:spMk id="2" creationId="{4FEFF76A-D69F-D342-B079-EC8A0AABD161}"/>
          </ac:spMkLst>
        </pc:spChg>
        <pc:spChg chg="add mod">
          <ac:chgData name="Jeanot Bijpost" userId="cdf441b5-59e9-4346-906c-b64ac00bf298" providerId="ADAL" clId="{D5A40B33-8595-EC43-B84E-F59C983875DA}" dt="2022-01-26T12:58:37.613" v="3353" actId="1076"/>
          <ac:spMkLst>
            <pc:docMk/>
            <pc:sldMk cId="939487018" sldId="774"/>
            <ac:spMk id="6" creationId="{5593A31B-749B-B743-A21F-7E500245AB39}"/>
          </ac:spMkLst>
        </pc:spChg>
        <pc:spChg chg="add mod">
          <ac:chgData name="Jeanot Bijpost" userId="cdf441b5-59e9-4346-906c-b64ac00bf298" providerId="ADAL" clId="{D5A40B33-8595-EC43-B84E-F59C983875DA}" dt="2022-01-26T12:58:56.400" v="3369" actId="1076"/>
          <ac:spMkLst>
            <pc:docMk/>
            <pc:sldMk cId="939487018" sldId="774"/>
            <ac:spMk id="9" creationId="{3895D184-AB26-8C43-8ABB-7054CBB3FB81}"/>
          </ac:spMkLst>
        </pc:spChg>
        <pc:spChg chg="add mod">
          <ac:chgData name="Jeanot Bijpost" userId="cdf441b5-59e9-4346-906c-b64ac00bf298" providerId="ADAL" clId="{D5A40B33-8595-EC43-B84E-F59C983875DA}" dt="2022-01-26T12:58:51.006" v="3368" actId="20577"/>
          <ac:spMkLst>
            <pc:docMk/>
            <pc:sldMk cId="939487018" sldId="774"/>
            <ac:spMk id="10" creationId="{6416ECA2-A763-E146-A0B9-7729A0F8231B}"/>
          </ac:spMkLst>
        </pc:spChg>
        <pc:picChg chg="add mod modCrop">
          <ac:chgData name="Jeanot Bijpost" userId="cdf441b5-59e9-4346-906c-b64ac00bf298" providerId="ADAL" clId="{D5A40B33-8595-EC43-B84E-F59C983875DA}" dt="2022-01-26T12:58:37.613" v="3353" actId="1076"/>
          <ac:picMkLst>
            <pc:docMk/>
            <pc:sldMk cId="939487018" sldId="774"/>
            <ac:picMk id="4" creationId="{41A23A05-431B-2E4D-8024-6681E777EF08}"/>
          </ac:picMkLst>
        </pc:picChg>
        <pc:picChg chg="add mod modCrop">
          <ac:chgData name="Jeanot Bijpost" userId="cdf441b5-59e9-4346-906c-b64ac00bf298" providerId="ADAL" clId="{D5A40B33-8595-EC43-B84E-F59C983875DA}" dt="2022-01-26T12:58:37.613" v="3353" actId="1076"/>
          <ac:picMkLst>
            <pc:docMk/>
            <pc:sldMk cId="939487018" sldId="774"/>
            <ac:picMk id="5" creationId="{091F8545-24D3-174B-816F-C3B8431FBC22}"/>
          </ac:picMkLst>
        </pc:picChg>
        <pc:picChg chg="add mod">
          <ac:chgData name="Jeanot Bijpost" userId="cdf441b5-59e9-4346-906c-b64ac00bf298" providerId="ADAL" clId="{D5A40B33-8595-EC43-B84E-F59C983875DA}" dt="2022-01-26T12:58:37.613" v="3353" actId="1076"/>
          <ac:picMkLst>
            <pc:docMk/>
            <pc:sldMk cId="939487018" sldId="774"/>
            <ac:picMk id="8" creationId="{5FAFDA62-C238-1144-85D5-73C0D437C1C1}"/>
          </ac:picMkLst>
        </pc:picChg>
      </pc:sldChg>
      <pc:sldChg chg="delSp new del mod modClrScheme chgLayout">
        <pc:chgData name="Jeanot Bijpost" userId="cdf441b5-59e9-4346-906c-b64ac00bf298" providerId="ADAL" clId="{D5A40B33-8595-EC43-B84E-F59C983875DA}" dt="2022-01-26T12:33:00.914" v="2786" actId="2696"/>
        <pc:sldMkLst>
          <pc:docMk/>
          <pc:sldMk cId="1930045973" sldId="775"/>
        </pc:sldMkLst>
        <pc:spChg chg="del">
          <ac:chgData name="Jeanot Bijpost" userId="cdf441b5-59e9-4346-906c-b64ac00bf298" providerId="ADAL" clId="{D5A40B33-8595-EC43-B84E-F59C983875DA}" dt="2022-01-26T12:32:52.931" v="2784" actId="700"/>
          <ac:spMkLst>
            <pc:docMk/>
            <pc:sldMk cId="1930045973" sldId="775"/>
            <ac:spMk id="2" creationId="{679C2CD4-28C5-9E4D-8530-73C55C2D994E}"/>
          </ac:spMkLst>
        </pc:spChg>
        <pc:spChg chg="del">
          <ac:chgData name="Jeanot Bijpost" userId="cdf441b5-59e9-4346-906c-b64ac00bf298" providerId="ADAL" clId="{D5A40B33-8595-EC43-B84E-F59C983875DA}" dt="2022-01-26T12:32:52.931" v="2784" actId="700"/>
          <ac:spMkLst>
            <pc:docMk/>
            <pc:sldMk cId="1930045973" sldId="775"/>
            <ac:spMk id="3" creationId="{B7169099-36EC-2A47-B0EB-6281F25D3B0D}"/>
          </ac:spMkLst>
        </pc:spChg>
      </pc:sldChg>
      <pc:sldChg chg="addSp delSp modSp add mod">
        <pc:chgData name="Jeanot Bijpost" userId="cdf441b5-59e9-4346-906c-b64ac00bf298" providerId="ADAL" clId="{D5A40B33-8595-EC43-B84E-F59C983875DA}" dt="2022-01-26T12:44:30.751" v="2966" actId="1076"/>
        <pc:sldMkLst>
          <pc:docMk/>
          <pc:sldMk cId="2138925706" sldId="798"/>
        </pc:sldMkLst>
        <pc:spChg chg="mod">
          <ac:chgData name="Jeanot Bijpost" userId="cdf441b5-59e9-4346-906c-b64ac00bf298" providerId="ADAL" clId="{D5A40B33-8595-EC43-B84E-F59C983875DA}" dt="2022-01-26T12:44:30.751" v="2966" actId="1076"/>
          <ac:spMkLst>
            <pc:docMk/>
            <pc:sldMk cId="2138925706" sldId="798"/>
            <ac:spMk id="3" creationId="{A1D10650-09AE-2B48-87AF-6224E7FA23F5}"/>
          </ac:spMkLst>
        </pc:spChg>
        <pc:spChg chg="del">
          <ac:chgData name="Jeanot Bijpost" userId="cdf441b5-59e9-4346-906c-b64ac00bf298" providerId="ADAL" clId="{D5A40B33-8595-EC43-B84E-F59C983875DA}" dt="2022-01-26T12:44:05.941" v="2959" actId="478"/>
          <ac:spMkLst>
            <pc:docMk/>
            <pc:sldMk cId="2138925706" sldId="798"/>
            <ac:spMk id="23" creationId="{832A5E81-6F76-D447-97E2-0BEA70A66692}"/>
          </ac:spMkLst>
        </pc:spChg>
        <pc:spChg chg="del">
          <ac:chgData name="Jeanot Bijpost" userId="cdf441b5-59e9-4346-906c-b64ac00bf298" providerId="ADAL" clId="{D5A40B33-8595-EC43-B84E-F59C983875DA}" dt="2022-01-26T12:44:05.941" v="2959" actId="478"/>
          <ac:spMkLst>
            <pc:docMk/>
            <pc:sldMk cId="2138925706" sldId="798"/>
            <ac:spMk id="24" creationId="{7AFE7A89-1E3C-D247-806F-DAA23FE27BF5}"/>
          </ac:spMkLst>
        </pc:spChg>
        <pc:spChg chg="mod">
          <ac:chgData name="Jeanot Bijpost" userId="cdf441b5-59e9-4346-906c-b64ac00bf298" providerId="ADAL" clId="{D5A40B33-8595-EC43-B84E-F59C983875DA}" dt="2022-01-26T12:42:15.720" v="2945" actId="207"/>
          <ac:spMkLst>
            <pc:docMk/>
            <pc:sldMk cId="2138925706" sldId="798"/>
            <ac:spMk id="32" creationId="{C4BF4F8B-58B9-D443-B01F-2873A3B42C06}"/>
          </ac:spMkLst>
        </pc:spChg>
        <pc:spChg chg="add mod">
          <ac:chgData name="Jeanot Bijpost" userId="cdf441b5-59e9-4346-906c-b64ac00bf298" providerId="ADAL" clId="{D5A40B33-8595-EC43-B84E-F59C983875DA}" dt="2022-01-26T12:44:30.751" v="2966" actId="1076"/>
          <ac:spMkLst>
            <pc:docMk/>
            <pc:sldMk cId="2138925706" sldId="798"/>
            <ac:spMk id="37" creationId="{D2C855BF-0E62-934A-8529-33478D2B1D0A}"/>
          </ac:spMkLst>
        </pc:spChg>
        <pc:spChg chg="add mod">
          <ac:chgData name="Jeanot Bijpost" userId="cdf441b5-59e9-4346-906c-b64ac00bf298" providerId="ADAL" clId="{D5A40B33-8595-EC43-B84E-F59C983875DA}" dt="2022-01-26T12:44:30.751" v="2966" actId="1076"/>
          <ac:spMkLst>
            <pc:docMk/>
            <pc:sldMk cId="2138925706" sldId="798"/>
            <ac:spMk id="38" creationId="{A4E0DCB5-6CE3-3E4C-BA48-A2C3A6BF1C0A}"/>
          </ac:spMkLst>
        </pc:spChg>
      </pc:sldChg>
      <pc:sldChg chg="addSp modSp new mod modClrScheme chgLayout">
        <pc:chgData name="Jeanot Bijpost" userId="cdf441b5-59e9-4346-906c-b64ac00bf298" providerId="ADAL" clId="{D5A40B33-8595-EC43-B84E-F59C983875DA}" dt="2022-01-26T12:41:48.163" v="2941" actId="20577"/>
        <pc:sldMkLst>
          <pc:docMk/>
          <pc:sldMk cId="1259008323" sldId="799"/>
        </pc:sldMkLst>
        <pc:spChg chg="mod ord">
          <ac:chgData name="Jeanot Bijpost" userId="cdf441b5-59e9-4346-906c-b64ac00bf298" providerId="ADAL" clId="{D5A40B33-8595-EC43-B84E-F59C983875DA}" dt="2022-01-26T12:40:52.567" v="2809" actId="700"/>
          <ac:spMkLst>
            <pc:docMk/>
            <pc:sldMk cId="1259008323" sldId="799"/>
            <ac:spMk id="2" creationId="{1D8CD6F3-4B22-6D49-B64C-E31223C10552}"/>
          </ac:spMkLst>
        </pc:spChg>
        <pc:spChg chg="add mod ord">
          <ac:chgData name="Jeanot Bijpost" userId="cdf441b5-59e9-4346-906c-b64ac00bf298" providerId="ADAL" clId="{D5A40B33-8595-EC43-B84E-F59C983875DA}" dt="2022-01-26T12:41:48.163" v="2941" actId="20577"/>
          <ac:spMkLst>
            <pc:docMk/>
            <pc:sldMk cId="1259008323" sldId="799"/>
            <ac:spMk id="3" creationId="{33CC5BB1-1966-814D-8E22-48173BF92DE7}"/>
          </ac:spMkLst>
        </pc:spChg>
      </pc:sldChg>
      <pc:sldChg chg="add del">
        <pc:chgData name="Jeanot Bijpost" userId="cdf441b5-59e9-4346-906c-b64ac00bf298" providerId="ADAL" clId="{D5A40B33-8595-EC43-B84E-F59C983875DA}" dt="2022-01-26T12:46:50.512" v="2973" actId="2696"/>
        <pc:sldMkLst>
          <pc:docMk/>
          <pc:sldMk cId="912235197" sldId="800"/>
        </pc:sldMkLst>
      </pc:sldChg>
      <pc:sldChg chg="delSp add mod delAnim">
        <pc:chgData name="Jeanot Bijpost" userId="cdf441b5-59e9-4346-906c-b64ac00bf298" providerId="ADAL" clId="{D5A40B33-8595-EC43-B84E-F59C983875DA}" dt="2022-01-26T12:48:42.734" v="2978" actId="478"/>
        <pc:sldMkLst>
          <pc:docMk/>
          <pc:sldMk cId="3378183258" sldId="800"/>
        </pc:sldMkLst>
        <pc:spChg chg="del">
          <ac:chgData name="Jeanot Bijpost" userId="cdf441b5-59e9-4346-906c-b64ac00bf298" providerId="ADAL" clId="{D5A40B33-8595-EC43-B84E-F59C983875DA}" dt="2022-01-26T12:48:42.734" v="2978" actId="478"/>
          <ac:spMkLst>
            <pc:docMk/>
            <pc:sldMk cId="3378183258" sldId="800"/>
            <ac:spMk id="2" creationId="{7AB25F08-7EAF-1A4E-95A0-93C2D3601354}"/>
          </ac:spMkLst>
        </pc:spChg>
      </pc:sldChg>
      <pc:sldChg chg="new del">
        <pc:chgData name="Jeanot Bijpost" userId="cdf441b5-59e9-4346-906c-b64ac00bf298" providerId="ADAL" clId="{D5A40B33-8595-EC43-B84E-F59C983875DA}" dt="2022-01-26T12:47:00.928" v="2974" actId="2696"/>
        <pc:sldMkLst>
          <pc:docMk/>
          <pc:sldMk cId="2573843853" sldId="801"/>
        </pc:sldMkLst>
      </pc:sldChg>
      <pc:sldChg chg="add modAnim">
        <pc:chgData name="Jeanot Bijpost" userId="cdf441b5-59e9-4346-906c-b64ac00bf298" providerId="ADAL" clId="{D5A40B33-8595-EC43-B84E-F59C983875DA}" dt="2022-01-26T12:57:34.921" v="3350"/>
        <pc:sldMkLst>
          <pc:docMk/>
          <pc:sldMk cId="2965273489" sldId="801"/>
        </pc:sldMkLst>
      </pc:sldChg>
      <pc:sldChg chg="add del">
        <pc:chgData name="Jeanot Bijpost" userId="cdf441b5-59e9-4346-906c-b64ac00bf298" providerId="ADAL" clId="{D5A40B33-8595-EC43-B84E-F59C983875DA}" dt="2022-01-26T12:46:47.377" v="2972" actId="2696"/>
        <pc:sldMkLst>
          <pc:docMk/>
          <pc:sldMk cId="1200846090" sldId="802"/>
        </pc:sldMkLst>
      </pc:sldChg>
      <pc:sldChg chg="addSp modSp new mod">
        <pc:chgData name="Jeanot Bijpost" userId="cdf441b5-59e9-4346-906c-b64ac00bf298" providerId="ADAL" clId="{D5A40B33-8595-EC43-B84E-F59C983875DA}" dt="2022-01-26T12:59:18.891" v="3371" actId="732"/>
        <pc:sldMkLst>
          <pc:docMk/>
          <pc:sldMk cId="2371490540" sldId="802"/>
        </pc:sldMkLst>
        <pc:spChg chg="add mod">
          <ac:chgData name="Jeanot Bijpost" userId="cdf441b5-59e9-4346-906c-b64ac00bf298" providerId="ADAL" clId="{D5A40B33-8595-EC43-B84E-F59C983875DA}" dt="2022-01-26T12:56:53.102" v="3346" actId="20577"/>
          <ac:spMkLst>
            <pc:docMk/>
            <pc:sldMk cId="2371490540" sldId="802"/>
            <ac:spMk id="4" creationId="{D815C616-2817-E549-8C41-5B5D8283B972}"/>
          </ac:spMkLst>
        </pc:spChg>
        <pc:picChg chg="add mod modCrop">
          <ac:chgData name="Jeanot Bijpost" userId="cdf441b5-59e9-4346-906c-b64ac00bf298" providerId="ADAL" clId="{D5A40B33-8595-EC43-B84E-F59C983875DA}" dt="2022-01-26T12:59:18.891" v="3371" actId="732"/>
          <ac:picMkLst>
            <pc:docMk/>
            <pc:sldMk cId="2371490540" sldId="802"/>
            <ac:picMk id="3" creationId="{CA4AC54B-0EFF-124E-8001-20CBEA4DF344}"/>
          </ac:picMkLst>
        </pc:picChg>
      </pc:sldChg>
      <pc:sldChg chg="add del">
        <pc:chgData name="Jeanot Bijpost" userId="cdf441b5-59e9-4346-906c-b64ac00bf298" providerId="ADAL" clId="{D5A40B33-8595-EC43-B84E-F59C983875DA}" dt="2022-01-26T12:46:47.377" v="2972" actId="2696"/>
        <pc:sldMkLst>
          <pc:docMk/>
          <pc:sldMk cId="1828324567" sldId="803"/>
        </pc:sldMkLst>
      </pc:sldChg>
      <pc:sldChg chg="add del">
        <pc:chgData name="Jeanot Bijpost" userId="cdf441b5-59e9-4346-906c-b64ac00bf298" providerId="ADAL" clId="{D5A40B33-8595-EC43-B84E-F59C983875DA}" dt="2022-01-26T12:46:47.377" v="2972" actId="2696"/>
        <pc:sldMkLst>
          <pc:docMk/>
          <pc:sldMk cId="2181181765" sldId="804"/>
        </pc:sldMkLst>
      </pc:sldChg>
    </pc:docChg>
  </pc:docChgLst>
  <pc:docChgLst>
    <pc:chgData name="Ad Gerrits" userId="S::ad.gerrits@vng.nl::1e844392-3ac1-496e-b414-2cc5963c111d" providerId="AD" clId="Web-{A2A2104E-1A6F-5EAC-6E75-144CD8882CF4}"/>
    <pc:docChg chg="modSld">
      <pc:chgData name="Ad Gerrits" userId="S::ad.gerrits@vng.nl::1e844392-3ac1-496e-b414-2cc5963c111d" providerId="AD" clId="Web-{A2A2104E-1A6F-5EAC-6E75-144CD8882CF4}" dt="2022-01-19T12:32:10.075" v="57" actId="20577"/>
      <pc:docMkLst>
        <pc:docMk/>
      </pc:docMkLst>
      <pc:sldChg chg="modSp">
        <pc:chgData name="Ad Gerrits" userId="S::ad.gerrits@vng.nl::1e844392-3ac1-496e-b414-2cc5963c111d" providerId="AD" clId="Web-{A2A2104E-1A6F-5EAC-6E75-144CD8882CF4}" dt="2022-01-19T12:32:10.075" v="57" actId="20577"/>
        <pc:sldMkLst>
          <pc:docMk/>
          <pc:sldMk cId="411301405" sldId="612"/>
        </pc:sldMkLst>
        <pc:spChg chg="mod">
          <ac:chgData name="Ad Gerrits" userId="S::ad.gerrits@vng.nl::1e844392-3ac1-496e-b414-2cc5963c111d" providerId="AD" clId="Web-{A2A2104E-1A6F-5EAC-6E75-144CD8882CF4}" dt="2022-01-19T12:32:10.075" v="57" actId="20577"/>
          <ac:spMkLst>
            <pc:docMk/>
            <pc:sldMk cId="411301405" sldId="612"/>
            <ac:spMk id="3" creationId="{CFDD8B63-4DA9-A446-BFC7-6A05C0655561}"/>
          </ac:spMkLst>
        </pc:spChg>
      </pc:sldChg>
      <pc:sldChg chg="modSp">
        <pc:chgData name="Ad Gerrits" userId="S::ad.gerrits@vng.nl::1e844392-3ac1-496e-b414-2cc5963c111d" providerId="AD" clId="Web-{A2A2104E-1A6F-5EAC-6E75-144CD8882CF4}" dt="2022-01-19T12:19:08.273" v="44" actId="20577"/>
        <pc:sldMkLst>
          <pc:docMk/>
          <pc:sldMk cId="2991301174" sldId="613"/>
        </pc:sldMkLst>
        <pc:spChg chg="mod">
          <ac:chgData name="Ad Gerrits" userId="S::ad.gerrits@vng.nl::1e844392-3ac1-496e-b414-2cc5963c111d" providerId="AD" clId="Web-{A2A2104E-1A6F-5EAC-6E75-144CD8882CF4}" dt="2022-01-19T12:19:08.273" v="44" actId="20577"/>
          <ac:spMkLst>
            <pc:docMk/>
            <pc:sldMk cId="2991301174" sldId="613"/>
            <ac:spMk id="3" creationId="{9FFA33B4-D222-3546-97E0-E025B92CEBC7}"/>
          </ac:spMkLst>
        </pc:spChg>
      </pc:sldChg>
    </pc:docChg>
  </pc:docChgLst>
  <pc:docChgLst>
    <pc:chgData name="Marc den Engelsman" userId="029e20ed-2a15-44b3-a6a2-993bb05abca5" providerId="ADAL" clId="{287F0B39-C6A7-47D7-BB6C-E5BE269DAB0D}"/>
    <pc:docChg chg="modSld">
      <pc:chgData name="Marc den Engelsman" userId="029e20ed-2a15-44b3-a6a2-993bb05abca5" providerId="ADAL" clId="{287F0B39-C6A7-47D7-BB6C-E5BE269DAB0D}" dt="2022-01-27T16:08:20.862" v="11" actId="20577"/>
      <pc:docMkLst>
        <pc:docMk/>
      </pc:docMkLst>
      <pc:sldChg chg="modSp mod">
        <pc:chgData name="Marc den Engelsman" userId="029e20ed-2a15-44b3-a6a2-993bb05abca5" providerId="ADAL" clId="{287F0B39-C6A7-47D7-BB6C-E5BE269DAB0D}" dt="2022-01-27T16:07:38.050" v="10" actId="6549"/>
        <pc:sldMkLst>
          <pc:docMk/>
          <pc:sldMk cId="411301405" sldId="612"/>
        </pc:sldMkLst>
        <pc:spChg chg="mod">
          <ac:chgData name="Marc den Engelsman" userId="029e20ed-2a15-44b3-a6a2-993bb05abca5" providerId="ADAL" clId="{287F0B39-C6A7-47D7-BB6C-E5BE269DAB0D}" dt="2022-01-27T16:07:38.050" v="10" actId="6549"/>
          <ac:spMkLst>
            <pc:docMk/>
            <pc:sldMk cId="411301405" sldId="612"/>
            <ac:spMk id="3" creationId="{CFDD8B63-4DA9-A446-BFC7-6A05C0655561}"/>
          </ac:spMkLst>
        </pc:spChg>
      </pc:sldChg>
      <pc:sldChg chg="modSp mod">
        <pc:chgData name="Marc den Engelsman" userId="029e20ed-2a15-44b3-a6a2-993bb05abca5" providerId="ADAL" clId="{287F0B39-C6A7-47D7-BB6C-E5BE269DAB0D}" dt="2022-01-27T08:12:29.760" v="0" actId="20577"/>
        <pc:sldMkLst>
          <pc:docMk/>
          <pc:sldMk cId="3756204243" sldId="767"/>
        </pc:sldMkLst>
        <pc:spChg chg="mod">
          <ac:chgData name="Marc den Engelsman" userId="029e20ed-2a15-44b3-a6a2-993bb05abca5" providerId="ADAL" clId="{287F0B39-C6A7-47D7-BB6C-E5BE269DAB0D}" dt="2022-01-27T08:12:29.760" v="0" actId="20577"/>
          <ac:spMkLst>
            <pc:docMk/>
            <pc:sldMk cId="3756204243" sldId="767"/>
            <ac:spMk id="3" creationId="{9FFA33B4-D222-3546-97E0-E025B92CEBC7}"/>
          </ac:spMkLst>
        </pc:spChg>
      </pc:sldChg>
      <pc:sldChg chg="modSp mod">
        <pc:chgData name="Marc den Engelsman" userId="029e20ed-2a15-44b3-a6a2-993bb05abca5" providerId="ADAL" clId="{287F0B39-C6A7-47D7-BB6C-E5BE269DAB0D}" dt="2022-01-27T16:08:20.862" v="11" actId="20577"/>
        <pc:sldMkLst>
          <pc:docMk/>
          <pc:sldMk cId="1259008323" sldId="799"/>
        </pc:sldMkLst>
        <pc:spChg chg="mod">
          <ac:chgData name="Marc den Engelsman" userId="029e20ed-2a15-44b3-a6a2-993bb05abca5" providerId="ADAL" clId="{287F0B39-C6A7-47D7-BB6C-E5BE269DAB0D}" dt="2022-01-27T16:08:20.862" v="11" actId="20577"/>
          <ac:spMkLst>
            <pc:docMk/>
            <pc:sldMk cId="1259008323" sldId="799"/>
            <ac:spMk id="3" creationId="{33CC5BB1-1966-814D-8E22-48173BF92DE7}"/>
          </ac:spMkLst>
        </pc:spChg>
      </pc:sldChg>
      <pc:sldChg chg="modSp mod">
        <pc:chgData name="Marc den Engelsman" userId="029e20ed-2a15-44b3-a6a2-993bb05abca5" providerId="ADAL" clId="{287F0B39-C6A7-47D7-BB6C-E5BE269DAB0D}" dt="2022-01-27T16:06:25.656" v="4" actId="20577"/>
        <pc:sldMkLst>
          <pc:docMk/>
          <pc:sldMk cId="2965273489" sldId="801"/>
        </pc:sldMkLst>
        <pc:spChg chg="mod">
          <ac:chgData name="Marc den Engelsman" userId="029e20ed-2a15-44b3-a6a2-993bb05abca5" providerId="ADAL" clId="{287F0B39-C6A7-47D7-BB6C-E5BE269DAB0D}" dt="2022-01-27T16:06:25.656" v="4" actId="20577"/>
          <ac:spMkLst>
            <pc:docMk/>
            <pc:sldMk cId="2965273489" sldId="801"/>
            <ac:spMk id="13" creationId="{2291972D-799C-AB44-BCA4-E1BBF7074E3A}"/>
          </ac:spMkLst>
        </pc:spChg>
      </pc:sldChg>
      <pc:sldChg chg="modSp mod">
        <pc:chgData name="Marc den Engelsman" userId="029e20ed-2a15-44b3-a6a2-993bb05abca5" providerId="ADAL" clId="{287F0B39-C6A7-47D7-BB6C-E5BE269DAB0D}" dt="2022-01-27T16:06:08.584" v="2" actId="20577"/>
        <pc:sldMkLst>
          <pc:docMk/>
          <pc:sldMk cId="2371490540" sldId="802"/>
        </pc:sldMkLst>
        <pc:spChg chg="mod">
          <ac:chgData name="Marc den Engelsman" userId="029e20ed-2a15-44b3-a6a2-993bb05abca5" providerId="ADAL" clId="{287F0B39-C6A7-47D7-BB6C-E5BE269DAB0D}" dt="2022-01-27T16:06:08.584" v="2" actId="20577"/>
          <ac:spMkLst>
            <pc:docMk/>
            <pc:sldMk cId="2371490540" sldId="802"/>
            <ac:spMk id="4" creationId="{D815C616-2817-E549-8C41-5B5D8283B972}"/>
          </ac:spMkLst>
        </pc:spChg>
      </pc:sldChg>
    </pc:docChg>
  </pc:docChgLst>
</pc:chgInfo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BC3267C0-9C0E-4145-B151-5BE742B4B74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AD4A706F-5E0A-4849-9B52-B57E37F3500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2552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01649-886C-4324-AD4C-E61C88D47728}" type="slidenum">
              <a:rPr lang="nl-NL" smtClean="0"/>
              <a:pPr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220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4A706F-5E0A-4849-9B52-B57E37F35004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2352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01649-886C-4324-AD4C-E61C88D47728}" type="slidenum">
              <a:rPr lang="nl-NL" smtClean="0"/>
              <a:pPr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6330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01649-886C-4324-AD4C-E61C88D47728}" type="slidenum">
              <a:rPr lang="nl-NL" smtClean="0"/>
              <a:pPr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91371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44E98-04B3-4205-8FBD-7B7FA3ACA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D3C96C5-0332-4B46-8EF2-F72E0A476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1F5265-E3E7-46A9-A996-32C0BA1E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0E2D924-9B09-4395-AB3D-1EFB041C9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29061FB-A8B1-413E-BFEC-CC39111C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6895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51FEB8-3E30-4BDC-9795-588FDD56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83B7E2E-3574-4965-BADA-C2961ECAEF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292166-BBD4-4288-8762-C9A495025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CB644C8-C5BF-4FFD-AF03-0049B9D18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F317AF0-D354-485D-A61C-D26F8E8CE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96B23B0-81D1-4BFB-8469-2A1004392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7649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30A9B-00F9-4C89-8597-20DBAC0F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B62EE6E-AC86-4375-AC60-A4FF2A6A8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081628-5D3F-4C63-A437-BD2F94B2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5B9F35E-8331-4ADA-B644-A326D7ABA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B28636-5BF2-4CAB-8459-960CC308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59860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A3DB775-CCCA-436C-95BF-828FEE8343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02A384E-EA34-4828-8F87-0D71D3519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240DD6-BD4C-4A20-8CE5-AA55BD0F4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B461363-C42E-4EA7-AD45-91DB56445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3F4984-131D-49E9-BEAA-7CD648D8C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6945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C9148-9092-4064-9FAB-5AF5C407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DD5B51-AC03-4D36-A373-8E77522E4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F5B23A-797F-4E45-9FF1-B7E2A76A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BADE121-F317-4BF8-BED4-6B95862D0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60C2D2-E057-4BDE-8ED3-3767DE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18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DFB0559-7844-6847-A90C-EEB2DF840B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13"/>
          <a:stretch/>
        </p:blipFill>
        <p:spPr>
          <a:xfrm>
            <a:off x="-2130" y="8203"/>
            <a:ext cx="12194130" cy="685800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52D0757-3B32-044B-8921-F84219974293}"/>
              </a:ext>
            </a:extLst>
          </p:cNvPr>
          <p:cNvSpPr/>
          <p:nvPr userDrawn="1"/>
        </p:nvSpPr>
        <p:spPr>
          <a:xfrm>
            <a:off x="112644" y="-1161"/>
            <a:ext cx="5903844" cy="6228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9F989F-63EF-C44D-8E18-5E5418693AAA}"/>
              </a:ext>
            </a:extLst>
          </p:cNvPr>
          <p:cNvSpPr/>
          <p:nvPr userDrawn="1"/>
        </p:nvSpPr>
        <p:spPr>
          <a:xfrm>
            <a:off x="6145371" y="1"/>
            <a:ext cx="6042432" cy="620918"/>
          </a:xfrm>
          <a:prstGeom prst="rect">
            <a:avLst/>
          </a:prstGeom>
          <a:solidFill>
            <a:schemeClr val="bg1"/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785BBA-1A27-E24B-B11A-264760F8A1D2}"/>
              </a:ext>
            </a:extLst>
          </p:cNvPr>
          <p:cNvSpPr txBox="1"/>
          <p:nvPr userDrawn="1"/>
        </p:nvSpPr>
        <p:spPr>
          <a:xfrm>
            <a:off x="6891130" y="140215"/>
            <a:ext cx="5188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>
                <a:solidFill>
                  <a:srgbClr val="015A9B"/>
                </a:solidFill>
              </a:rPr>
              <a:t>Notificatie Community / NL GOV profile for CloudEvents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CBC39C9-5A32-274F-B0B3-7CDB584ADA26}"/>
              </a:ext>
            </a:extLst>
          </p:cNvPr>
          <p:cNvSpPr/>
          <p:nvPr userDrawn="1"/>
        </p:nvSpPr>
        <p:spPr>
          <a:xfrm>
            <a:off x="4197" y="-1934"/>
            <a:ext cx="115073" cy="622852"/>
          </a:xfrm>
          <a:prstGeom prst="rect">
            <a:avLst/>
          </a:prstGeom>
          <a:solidFill>
            <a:srgbClr val="154273"/>
          </a:solidFill>
          <a:ln>
            <a:solidFill>
              <a:srgbClr val="1542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91B96C-9A0E-9A46-91EA-6DF250F3233B}"/>
              </a:ext>
            </a:extLst>
          </p:cNvPr>
          <p:cNvSpPr/>
          <p:nvPr userDrawn="1"/>
        </p:nvSpPr>
        <p:spPr>
          <a:xfrm>
            <a:off x="6023393" y="0"/>
            <a:ext cx="115073" cy="622852"/>
          </a:xfrm>
          <a:prstGeom prst="rect">
            <a:avLst/>
          </a:prstGeom>
          <a:solidFill>
            <a:srgbClr val="C2C2C2"/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34DB9D-9B07-1143-B2DA-68E318EEE532}"/>
              </a:ext>
            </a:extLst>
          </p:cNvPr>
          <p:cNvSpPr/>
          <p:nvPr userDrawn="1"/>
        </p:nvSpPr>
        <p:spPr>
          <a:xfrm>
            <a:off x="108447" y="6596004"/>
            <a:ext cx="5903844" cy="2623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E76D4E-6D9A-1146-84AC-9EE8734B46F8}"/>
              </a:ext>
            </a:extLst>
          </p:cNvPr>
          <p:cNvSpPr/>
          <p:nvPr userDrawn="1"/>
        </p:nvSpPr>
        <p:spPr>
          <a:xfrm>
            <a:off x="6141174" y="6596004"/>
            <a:ext cx="6042432" cy="261611"/>
          </a:xfrm>
          <a:prstGeom prst="rect">
            <a:avLst/>
          </a:prstGeom>
          <a:solidFill>
            <a:schemeClr val="bg1"/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32469E-C6C6-A347-AFA7-1B904DBD3F8D}"/>
              </a:ext>
            </a:extLst>
          </p:cNvPr>
          <p:cNvSpPr/>
          <p:nvPr userDrawn="1"/>
        </p:nvSpPr>
        <p:spPr>
          <a:xfrm>
            <a:off x="0" y="6595231"/>
            <a:ext cx="108447" cy="262383"/>
          </a:xfrm>
          <a:prstGeom prst="rect">
            <a:avLst/>
          </a:prstGeom>
          <a:solidFill>
            <a:srgbClr val="154273"/>
          </a:solidFill>
          <a:ln>
            <a:solidFill>
              <a:srgbClr val="1542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8E0F19-BC0C-1E4B-A021-6E990DD2B2B6}"/>
              </a:ext>
            </a:extLst>
          </p:cNvPr>
          <p:cNvSpPr/>
          <p:nvPr userDrawn="1"/>
        </p:nvSpPr>
        <p:spPr>
          <a:xfrm>
            <a:off x="6019196" y="6595231"/>
            <a:ext cx="119270" cy="264317"/>
          </a:xfrm>
          <a:prstGeom prst="rect">
            <a:avLst/>
          </a:prstGeom>
          <a:solidFill>
            <a:srgbClr val="C2C2C2"/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F54EC1-8D7E-E944-8A2A-EB4476A42F64}"/>
              </a:ext>
            </a:extLst>
          </p:cNvPr>
          <p:cNvSpPr txBox="1"/>
          <p:nvPr userDrawn="1"/>
        </p:nvSpPr>
        <p:spPr>
          <a:xfrm>
            <a:off x="8832574" y="6602630"/>
            <a:ext cx="32467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000">
                <a:solidFill>
                  <a:srgbClr val="015A9B"/>
                </a:solidFill>
              </a:rPr>
              <a:t> Project Notificatieservices - BZK / VNG Realisatie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95C9148-9092-4064-9FAB-5AF5C4075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176" y="460"/>
            <a:ext cx="5893020" cy="620458"/>
          </a:xfrm>
        </p:spPr>
        <p:txBody>
          <a:bodyPr anchor="ctr">
            <a:normAutofit/>
          </a:bodyPr>
          <a:lstStyle>
            <a:lvl1pPr algn="ctr">
              <a:defRPr sz="24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DD5B51-AC03-4D36-A373-8E77522E4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3293"/>
            <a:ext cx="10515600" cy="519367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F5B23A-797F-4E45-9FF1-B7E2A76A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6176" y="6602630"/>
            <a:ext cx="1351895" cy="246221"/>
          </a:xfrm>
        </p:spPr>
        <p:txBody>
          <a:bodyPr/>
          <a:lstStyle>
            <a:lvl1pPr>
              <a:defRPr sz="1000"/>
            </a:lvl1pPr>
          </a:lstStyle>
          <a:p>
            <a:fld id="{72312641-C9E8-475B-9831-8F1735D469E9}" type="datetimeFigureOut">
              <a:rPr lang="nl-NL" smtClean="0"/>
              <a:pPr/>
              <a:t>27-01-2022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BADE121-F317-4BF8-BED4-6B95862D0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1132" y="6602630"/>
            <a:ext cx="3163108" cy="255371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60C2D2-E057-4BDE-8ED3-3767DE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8908" y="6602630"/>
            <a:ext cx="1351895" cy="247167"/>
          </a:xfrm>
        </p:spPr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09525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5AC5A1-1E5E-4B37-B608-8D84A7456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8CED4D1-A769-4DE0-9F34-FBF6FE137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C89A999-BC8B-494A-B0A3-7CDC86CE6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72F3A3-FF23-49C9-A57A-BED57E7E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5D0DE1-E451-422D-A005-75BC3034F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2107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C63D64-61B9-4E49-87A9-BF3DA445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1BEE66-2C5D-4E8F-8FBD-45321A2BE1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0F34DE2-B522-45BE-B49D-6B00FB67A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7B34DF9-ED99-4327-B0C9-4077D827A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CDA976-C696-4597-A90E-13DFC0F96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A319CBA-D831-48FB-8FFA-7511A1BDA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9659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EC805C-B826-4CBF-84B2-E03AA1DBA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4B89ABE-F00E-497E-9133-D9708AB7D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4F3B88-EE72-4AB7-B705-56AC6C5E5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6C98288-C823-47A6-8C69-AD56E7CCA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0DDB1E8-7AFB-4DC3-993E-7AC030033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60A418E-BAB2-48CF-AA6B-647913C5D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E3BA2D6-8220-43EC-B2D2-872BAF60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DF928D0-BF96-40FA-8827-EA10BBF59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4936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355D33-727B-4AE0-B513-99442EB86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EF3F1A2-FFB8-4E11-B757-EC269C5C3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F83F405-CCA8-4818-99D1-E73750663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D47CD8C-816C-4474-97F1-2FA4319EE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381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42300BA-2250-4471-AD9E-718FEA1D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2B4AB10-A88A-445D-BAA3-E81F2BAD9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00DA355-7C51-40F9-B567-08158B2D0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6410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CB8F0C-83C4-4793-88E9-CDEF83F86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978CE6D-3E34-4B04-83FF-D0B2827EE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911CB6A-F6BB-4810-8226-9A4573866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0D42210-7675-4574-A43D-2A7A6C2C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5FA1877-FD19-45C0-966B-510A41586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6E51E74-C9CF-4AEE-A4AE-4B9E3A4AB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0408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3AF32EE-7093-4662-B988-5770DE18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72238CC-89B0-423C-A20B-D52849E4D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91133"/>
            <a:ext cx="10515600" cy="5085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0F5AD2C-BB7E-4307-8914-F1F6F6E12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12641-C9E8-475B-9831-8F1735D469E9}" type="datetimeFigureOut">
              <a:rPr lang="nl-NL" smtClean="0"/>
              <a:t>27-01-2022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245331B-C540-4035-9A31-5EDEFF6CB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54B1309-7E22-41D0-B729-1DC3123A7C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5895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amenwerken.pleio.nl/groups/view/1fde4814-ec84-49bd-a67a-935eb712e7a2/notificatieservices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VNG-Realisatie/notificatieservices/blob/main/docs/Achtergrond-documentatie/20211223_Waarom_Notificeren.pdf" TargetMode="External"/><Relationship Id="rId13" Type="http://schemas.openxmlformats.org/officeDocument/2006/relationships/hyperlink" Target="https://vng-realisatie.github.io/notificatieservices/" TargetMode="External"/><Relationship Id="rId18" Type="http://schemas.openxmlformats.org/officeDocument/2006/relationships/image" Target="../media/image7.png"/><Relationship Id="rId3" Type="http://schemas.openxmlformats.org/officeDocument/2006/relationships/hyperlink" Target="https://vng-realisatie.github.io/NL-GOV-profile-for-CloudEvents/" TargetMode="External"/><Relationship Id="rId21" Type="http://schemas.openxmlformats.org/officeDocument/2006/relationships/image" Target="../media/image10.svg"/><Relationship Id="rId7" Type="http://schemas.openxmlformats.org/officeDocument/2006/relationships/hyperlink" Target="https://github.com/VNG-Realisatie/notificatieservices/blob/main/docs/Achtergrond-documentatie/20211223_Introductie_van_Notificeren.pdf" TargetMode="External"/><Relationship Id="rId12" Type="http://schemas.openxmlformats.org/officeDocument/2006/relationships/hyperlink" Target="https://github.com/VNG-Realisatie/notificatieservices" TargetMode="External"/><Relationship Id="rId17" Type="http://schemas.openxmlformats.org/officeDocument/2006/relationships/image" Target="../media/image6.sv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5.png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samenwerken.pleio.nl/file/download/b1b5a072-0866-4111-9350-3a277a34b64c/notificeren-bijlage-architectuur.pdf" TargetMode="External"/><Relationship Id="rId11" Type="http://schemas.openxmlformats.org/officeDocument/2006/relationships/hyperlink" Target="https://github.com/vng-realisatie/NL-GOV-profile-for-CloudEvents/" TargetMode="External"/><Relationship Id="rId5" Type="http://schemas.openxmlformats.org/officeDocument/2006/relationships/hyperlink" Target="https://github.com/VNG-Realisatie/notificatieservices/blob/main/docs/Achtergrond-documentatie/20211223_Randvoorwaarden_Notificeren.pdf" TargetMode="External"/><Relationship Id="rId15" Type="http://schemas.openxmlformats.org/officeDocument/2006/relationships/hyperlink" Target="https://github.com/VNG-Realisatie/NL-GOV-profile-for-CloudEvents/blob/main/NL-GOV-Guideline-for-CloudEvents-HTTP.md" TargetMode="External"/><Relationship Id="rId10" Type="http://schemas.openxmlformats.org/officeDocument/2006/relationships/image" Target="../media/image4.png"/><Relationship Id="rId19" Type="http://schemas.openxmlformats.org/officeDocument/2006/relationships/image" Target="../media/image8.svg"/><Relationship Id="rId4" Type="http://schemas.openxmlformats.org/officeDocument/2006/relationships/hyperlink" Target="https://github.com/VNG-Realisatie/NL-GOV-profile-for-CloudEvents/blob/main/NL-GOV-Guideline-for-CloudEvents-JSON.md" TargetMode="External"/><Relationship Id="rId9" Type="http://schemas.openxmlformats.org/officeDocument/2006/relationships/image" Target="../media/image3.png"/><Relationship Id="rId14" Type="http://schemas.openxmlformats.org/officeDocument/2006/relationships/hyperlink" Target="https://github.com/VNG-Realisatie/NL-GOV-profile-for-CloudEvents/blob/main/NL-GOV-Guideline-for-CloudEvents-Webhook.md" TargetMode="External"/><Relationship Id="rId22" Type="http://schemas.openxmlformats.org/officeDocument/2006/relationships/hyperlink" Target="https://samenwerken.pleio.nl/file/download/235167ed-596b-482d-a5a9-3698f95031e8/20211111-5e-bijeenkomst-community.pdf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VNG-Realisatie/notificatieservices/blob/main/docs/Achtergrond-documentatie/20211223_Waarom_Notificeren.pdf" TargetMode="External"/><Relationship Id="rId13" Type="http://schemas.openxmlformats.org/officeDocument/2006/relationships/hyperlink" Target="https://vng-realisatie.github.io/notificatieservices/" TargetMode="External"/><Relationship Id="rId18" Type="http://schemas.openxmlformats.org/officeDocument/2006/relationships/image" Target="../media/image7.png"/><Relationship Id="rId3" Type="http://schemas.openxmlformats.org/officeDocument/2006/relationships/hyperlink" Target="https://vng-realisatie.github.io/NL-GOV-profile-for-CloudEvents/" TargetMode="External"/><Relationship Id="rId21" Type="http://schemas.openxmlformats.org/officeDocument/2006/relationships/image" Target="../media/image10.svg"/><Relationship Id="rId7" Type="http://schemas.openxmlformats.org/officeDocument/2006/relationships/hyperlink" Target="https://github.com/VNG-Realisatie/notificatieservices/blob/main/docs/Achtergrond-documentatie/20211223_Introductie_van_Notificeren.pdf" TargetMode="External"/><Relationship Id="rId12" Type="http://schemas.openxmlformats.org/officeDocument/2006/relationships/hyperlink" Target="https://github.com/VNG-Realisatie/notificatieservices" TargetMode="External"/><Relationship Id="rId17" Type="http://schemas.openxmlformats.org/officeDocument/2006/relationships/image" Target="../media/image6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5.png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samenwerken.pleio.nl/file/download/b1b5a072-0866-4111-9350-3a277a34b64c/notificeren-bijlage-architectuur.pdf" TargetMode="External"/><Relationship Id="rId11" Type="http://schemas.openxmlformats.org/officeDocument/2006/relationships/hyperlink" Target="https://github.com/vng-realisatie/NL-GOV-profile-for-CloudEvents/" TargetMode="External"/><Relationship Id="rId5" Type="http://schemas.openxmlformats.org/officeDocument/2006/relationships/hyperlink" Target="https://github.com/VNG-Realisatie/notificatieservices/blob/main/docs/Achtergrond-documentatie/20211223_Randvoorwaarden_Notificeren.pdf" TargetMode="External"/><Relationship Id="rId15" Type="http://schemas.openxmlformats.org/officeDocument/2006/relationships/hyperlink" Target="https://github.com/VNG-Realisatie/NL-GOV-profile-for-CloudEvents/blob/main/NL-GOV-Guideline-for-CloudEvents-HTTP.md" TargetMode="External"/><Relationship Id="rId10" Type="http://schemas.openxmlformats.org/officeDocument/2006/relationships/image" Target="../media/image4.png"/><Relationship Id="rId19" Type="http://schemas.openxmlformats.org/officeDocument/2006/relationships/image" Target="../media/image8.svg"/><Relationship Id="rId4" Type="http://schemas.openxmlformats.org/officeDocument/2006/relationships/hyperlink" Target="https://github.com/VNG-Realisatie/NL-GOV-profile-for-CloudEvents/blob/main/NL-GOV-Guideline-for-CloudEvents-JSON.md" TargetMode="External"/><Relationship Id="rId9" Type="http://schemas.openxmlformats.org/officeDocument/2006/relationships/image" Target="../media/image3.png"/><Relationship Id="rId14" Type="http://schemas.openxmlformats.org/officeDocument/2006/relationships/hyperlink" Target="https://github.com/VNG-Realisatie/NL-GOV-profile-for-CloudEvents/blob/main/NL-GOV-Guideline-for-CloudEvents-Webhook.md" TargetMode="External"/><Relationship Id="rId22" Type="http://schemas.openxmlformats.org/officeDocument/2006/relationships/hyperlink" Target="https://samenwerken.pleio.nl/file/download/235167ed-596b-482d-a5a9-3698f95031e8/20211111-5e-bijeenkomst-community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Marc.denEngelsman@vng.nl" TargetMode="External"/><Relationship Id="rId5" Type="http://schemas.openxmlformats.org/officeDocument/2006/relationships/hyperlink" Target="https://samenwerken.pleio.nl/groups/view/1fde4814-ec84-49bd-a67a-935eb712e7a2/notificatieservices" TargetMode="External"/><Relationship Id="rId4" Type="http://schemas.openxmlformats.org/officeDocument/2006/relationships/hyperlink" Target="https://github.com/VNG-Realisatie/NL-GOV-profile-for-CloudEvents/issue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VNG-Realisatie/notificatieservices/blob/main/docs/Achtergrond-documentatie/20211223_Waarom_Notificeren.pdf" TargetMode="External"/><Relationship Id="rId13" Type="http://schemas.openxmlformats.org/officeDocument/2006/relationships/hyperlink" Target="https://vng-realisatie.github.io/notificatieservices/" TargetMode="External"/><Relationship Id="rId18" Type="http://schemas.openxmlformats.org/officeDocument/2006/relationships/image" Target="../media/image7.png"/><Relationship Id="rId3" Type="http://schemas.openxmlformats.org/officeDocument/2006/relationships/hyperlink" Target="https://vng-realisatie.github.io/NL-GOV-profile-for-CloudEvents/" TargetMode="External"/><Relationship Id="rId21" Type="http://schemas.openxmlformats.org/officeDocument/2006/relationships/image" Target="../media/image10.svg"/><Relationship Id="rId7" Type="http://schemas.openxmlformats.org/officeDocument/2006/relationships/hyperlink" Target="https://github.com/VNG-Realisatie/notificatieservices/blob/main/docs/Achtergrond-documentatie/20211223_Introductie_van_Notificeren.pdf" TargetMode="External"/><Relationship Id="rId12" Type="http://schemas.openxmlformats.org/officeDocument/2006/relationships/hyperlink" Target="https://github.com/VNG-Realisatie/notificatieservices" TargetMode="External"/><Relationship Id="rId17" Type="http://schemas.openxmlformats.org/officeDocument/2006/relationships/image" Target="../media/image6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5.png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samenwerken.pleio.nl/file/download/b1b5a072-0866-4111-9350-3a277a34b64c/notificeren-bijlage-architectuur.pdf" TargetMode="External"/><Relationship Id="rId11" Type="http://schemas.openxmlformats.org/officeDocument/2006/relationships/hyperlink" Target="https://github.com/vng-realisatie/NL-GOV-profile-for-CloudEvents/" TargetMode="External"/><Relationship Id="rId5" Type="http://schemas.openxmlformats.org/officeDocument/2006/relationships/hyperlink" Target="https://github.com/VNG-Realisatie/notificatieservices/blob/main/docs/Achtergrond-documentatie/20211223_Randvoorwaarden_Notificeren.pdf" TargetMode="External"/><Relationship Id="rId15" Type="http://schemas.openxmlformats.org/officeDocument/2006/relationships/hyperlink" Target="https://github.com/VNG-Realisatie/NL-GOV-profile-for-CloudEvents/blob/main/NL-GOV-Guideline-for-CloudEvents-HTTP.md" TargetMode="External"/><Relationship Id="rId10" Type="http://schemas.openxmlformats.org/officeDocument/2006/relationships/image" Target="../media/image4.png"/><Relationship Id="rId19" Type="http://schemas.openxmlformats.org/officeDocument/2006/relationships/image" Target="../media/image8.svg"/><Relationship Id="rId4" Type="http://schemas.openxmlformats.org/officeDocument/2006/relationships/hyperlink" Target="https://github.com/VNG-Realisatie/NL-GOV-profile-for-CloudEvents/blob/main/NL-GOV-Guideline-for-CloudEvents-JSON.md" TargetMode="External"/><Relationship Id="rId9" Type="http://schemas.openxmlformats.org/officeDocument/2006/relationships/image" Target="../media/image3.png"/><Relationship Id="rId14" Type="http://schemas.openxmlformats.org/officeDocument/2006/relationships/hyperlink" Target="https://github.com/VNG-Realisatie/NL-GOV-profile-for-CloudEvents/blob/main/NL-GOV-Guideline-for-CloudEvents-Webhook.md" TargetMode="External"/><Relationship Id="rId22" Type="http://schemas.openxmlformats.org/officeDocument/2006/relationships/hyperlink" Target="https://samenwerken.pleio.nl/file/download/235167ed-596b-482d-a5a9-3698f95031e8/20211111-5e-bijeenkomst-community.pdf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1A577BB6-10A3-9145-AF5C-EEA7A8E03F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28" t="30526" b="23292"/>
          <a:stretch/>
        </p:blipFill>
        <p:spPr>
          <a:xfrm>
            <a:off x="0" y="1716909"/>
            <a:ext cx="12191999" cy="4676207"/>
          </a:xfrm>
          <a:prstGeom prst="rect">
            <a:avLst/>
          </a:prstGeom>
        </p:spPr>
      </p:pic>
      <p:sp>
        <p:nvSpPr>
          <p:cNvPr id="12" name="Tekstvak 6">
            <a:extLst>
              <a:ext uri="{FF2B5EF4-FFF2-40B4-BE49-F238E27FC236}">
                <a16:creationId xmlns:a16="http://schemas.microsoft.com/office/drawing/2014/main" id="{1A2263E2-6AC3-AB4B-A492-09216144FA62}"/>
              </a:ext>
            </a:extLst>
          </p:cNvPr>
          <p:cNvSpPr txBox="1"/>
          <p:nvPr/>
        </p:nvSpPr>
        <p:spPr>
          <a:xfrm>
            <a:off x="10553939" y="6504836"/>
            <a:ext cx="15776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err="1"/>
              <a:t>Unsplash</a:t>
            </a:r>
            <a:r>
              <a:rPr lang="nl-NL" sz="1000"/>
              <a:t> © Jeremy Bishop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D379F8D-CF58-4F2A-BB4B-384E03D3B723}"/>
              </a:ext>
            </a:extLst>
          </p:cNvPr>
          <p:cNvSpPr/>
          <p:nvPr/>
        </p:nvSpPr>
        <p:spPr>
          <a:xfrm>
            <a:off x="1775901" y="319506"/>
            <a:ext cx="8710183" cy="213108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E6D81C-4863-421D-9747-F029E6F89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768" y="260831"/>
            <a:ext cx="10570464" cy="959850"/>
          </a:xfrm>
        </p:spPr>
        <p:txBody>
          <a:bodyPr>
            <a:normAutofit fontScale="90000"/>
          </a:bodyPr>
          <a:lstStyle/>
          <a:p>
            <a:r>
              <a:rPr lang="nl-NL" sz="2000"/>
              <a:t> </a:t>
            </a:r>
            <a:br>
              <a:rPr lang="nl-NL" sz="4400"/>
            </a:br>
            <a:r>
              <a:rPr lang="nl-NL" sz="5400"/>
              <a:t>Nederlandse Notificatie Strategie</a:t>
            </a:r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731D272-C428-42F4-90B2-BF60FAB2D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5901" y="1394687"/>
            <a:ext cx="8710183" cy="959850"/>
          </a:xfrm>
        </p:spPr>
        <p:txBody>
          <a:bodyPr>
            <a:normAutofit/>
          </a:bodyPr>
          <a:lstStyle/>
          <a:p>
            <a:r>
              <a:rPr lang="nl-NL"/>
              <a:t>6</a:t>
            </a:r>
            <a:r>
              <a:rPr lang="nl-NL" baseline="30000"/>
              <a:t>e</a:t>
            </a:r>
            <a:r>
              <a:rPr lang="nl-NL"/>
              <a:t> community bijeenkomst</a:t>
            </a:r>
          </a:p>
          <a:p>
            <a:r>
              <a:rPr lang="nl-NL"/>
              <a:t>27 januari 2022</a:t>
            </a:r>
          </a:p>
        </p:txBody>
      </p:sp>
      <p:sp>
        <p:nvSpPr>
          <p:cNvPr id="7" name="Tekstvak 9">
            <a:extLst>
              <a:ext uri="{FF2B5EF4-FFF2-40B4-BE49-F238E27FC236}">
                <a16:creationId xmlns:a16="http://schemas.microsoft.com/office/drawing/2014/main" id="{760AC261-F628-2A43-9905-4C8AAAC78C84}"/>
              </a:ext>
            </a:extLst>
          </p:cNvPr>
          <p:cNvSpPr txBox="1"/>
          <p:nvPr/>
        </p:nvSpPr>
        <p:spPr>
          <a:xfrm>
            <a:off x="60385" y="6443280"/>
            <a:ext cx="1211714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nl-NL" sz="1400">
                <a:hlinkClick r:id="rId3"/>
              </a:rPr>
              <a:t>Pleio website</a:t>
            </a:r>
            <a:endParaRPr lang="nl-NL" sz="1400"/>
          </a:p>
        </p:txBody>
      </p:sp>
    </p:spTree>
    <p:extLst>
      <p:ext uri="{BB962C8B-B14F-4D97-AF65-F5344CB8AC3E}">
        <p14:creationId xmlns:p14="http://schemas.microsoft.com/office/powerpoint/2010/main" val="389079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323F31-E71B-464B-8538-C68966AFF2F7}"/>
              </a:ext>
            </a:extLst>
          </p:cNvPr>
          <p:cNvSpPr/>
          <p:nvPr/>
        </p:nvSpPr>
        <p:spPr>
          <a:xfrm>
            <a:off x="361288" y="589388"/>
            <a:ext cx="4562987" cy="5676239"/>
          </a:xfrm>
          <a:prstGeom prst="rect">
            <a:avLst/>
          </a:prstGeom>
          <a:solidFill>
            <a:srgbClr val="B6D5F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hlinkClick r:id="rId3"/>
            <a:extLst>
              <a:ext uri="{FF2B5EF4-FFF2-40B4-BE49-F238E27FC236}">
                <a16:creationId xmlns:a16="http://schemas.microsoft.com/office/drawing/2014/main" id="{3201CE66-8B5E-6146-A82F-4FB3DCF05E43}"/>
              </a:ext>
            </a:extLst>
          </p:cNvPr>
          <p:cNvSpPr/>
          <p:nvPr/>
        </p:nvSpPr>
        <p:spPr>
          <a:xfrm>
            <a:off x="550358" y="1804533"/>
            <a:ext cx="1994535" cy="93535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Berichtstandaard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5A1B49-839C-854D-BFD2-5DBC8BB7EAAA}"/>
              </a:ext>
            </a:extLst>
          </p:cNvPr>
          <p:cNvSpPr/>
          <p:nvPr/>
        </p:nvSpPr>
        <p:spPr>
          <a:xfrm>
            <a:off x="547543" y="5092353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24954 w 1994535"/>
              <a:gd name="connsiteY1" fmla="*/ 0 h 935355"/>
              <a:gd name="connsiteX2" fmla="*/ 1269854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67678 h 935355"/>
              <a:gd name="connsiteX5" fmla="*/ 1994535 w 1994535"/>
              <a:gd name="connsiteY5" fmla="*/ 935355 h 935355"/>
              <a:gd name="connsiteX6" fmla="*/ 1329690 w 1994535"/>
              <a:gd name="connsiteY6" fmla="*/ 935355 h 935355"/>
              <a:gd name="connsiteX7" fmla="*/ 704736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86385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156915" y="29279"/>
                  <a:pt x="474826" y="-8804"/>
                  <a:pt x="624954" y="0"/>
                </a:cubicBezTo>
                <a:cubicBezTo>
                  <a:pt x="775082" y="8804"/>
                  <a:pt x="992971" y="-3491"/>
                  <a:pt x="1269854" y="0"/>
                </a:cubicBezTo>
                <a:cubicBezTo>
                  <a:pt x="1546737" y="3491"/>
                  <a:pt x="1820890" y="-10391"/>
                  <a:pt x="1994535" y="0"/>
                </a:cubicBezTo>
                <a:cubicBezTo>
                  <a:pt x="2005587" y="100747"/>
                  <a:pt x="2001516" y="252408"/>
                  <a:pt x="1994535" y="467678"/>
                </a:cubicBezTo>
                <a:cubicBezTo>
                  <a:pt x="1987554" y="682948"/>
                  <a:pt x="2004681" y="815149"/>
                  <a:pt x="1994535" y="935355"/>
                </a:cubicBezTo>
                <a:cubicBezTo>
                  <a:pt x="1671379" y="963660"/>
                  <a:pt x="1494116" y="946948"/>
                  <a:pt x="1329690" y="935355"/>
                </a:cubicBezTo>
                <a:cubicBezTo>
                  <a:pt x="1165265" y="923762"/>
                  <a:pt x="968516" y="942599"/>
                  <a:pt x="704736" y="935355"/>
                </a:cubicBezTo>
                <a:cubicBezTo>
                  <a:pt x="440956" y="928111"/>
                  <a:pt x="243039" y="951493"/>
                  <a:pt x="0" y="935355"/>
                </a:cubicBezTo>
                <a:cubicBezTo>
                  <a:pt x="-7787" y="843626"/>
                  <a:pt x="18779" y="587093"/>
                  <a:pt x="0" y="486385"/>
                </a:cubicBezTo>
                <a:cubicBezTo>
                  <a:pt x="-18779" y="385677"/>
                  <a:pt x="-17328" y="211249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150041" y="13843"/>
                  <a:pt x="502343" y="17937"/>
                  <a:pt x="704736" y="0"/>
                </a:cubicBezTo>
                <a:cubicBezTo>
                  <a:pt x="907129" y="-17937"/>
                  <a:pt x="1047433" y="-14280"/>
                  <a:pt x="1369581" y="0"/>
                </a:cubicBezTo>
                <a:cubicBezTo>
                  <a:pt x="1691730" y="14280"/>
                  <a:pt x="1781283" y="9209"/>
                  <a:pt x="1994535" y="0"/>
                </a:cubicBezTo>
                <a:cubicBezTo>
                  <a:pt x="1975347" y="210786"/>
                  <a:pt x="1982912" y="261769"/>
                  <a:pt x="1994535" y="467678"/>
                </a:cubicBezTo>
                <a:cubicBezTo>
                  <a:pt x="2006158" y="673587"/>
                  <a:pt x="2005472" y="837030"/>
                  <a:pt x="1994535" y="935355"/>
                </a:cubicBezTo>
                <a:cubicBezTo>
                  <a:pt x="1805600" y="915451"/>
                  <a:pt x="1562296" y="954379"/>
                  <a:pt x="1329690" y="935355"/>
                </a:cubicBezTo>
                <a:cubicBezTo>
                  <a:pt x="1097085" y="916331"/>
                  <a:pt x="783675" y="912778"/>
                  <a:pt x="644900" y="935355"/>
                </a:cubicBezTo>
                <a:cubicBezTo>
                  <a:pt x="506125" y="957933"/>
                  <a:pt x="304911" y="965712"/>
                  <a:pt x="0" y="935355"/>
                </a:cubicBezTo>
                <a:cubicBezTo>
                  <a:pt x="-51" y="734830"/>
                  <a:pt x="-4555" y="688233"/>
                  <a:pt x="0" y="495738"/>
                </a:cubicBezTo>
                <a:cubicBezTo>
                  <a:pt x="4555" y="303243"/>
                  <a:pt x="-7434" y="241207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interactie (incl. abonneren)</a:t>
            </a:r>
            <a:endParaRPr lang="en-NL" sz="12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hlinkClick r:id="rId4"/>
            <a:extLst>
              <a:ext uri="{FF2B5EF4-FFF2-40B4-BE49-F238E27FC236}">
                <a16:creationId xmlns:a16="http://schemas.microsoft.com/office/drawing/2014/main" id="{CBFED6E7-E8D3-3B45-B4FA-BA44CC0C9F7F}"/>
              </a:ext>
            </a:extLst>
          </p:cNvPr>
          <p:cNvSpPr/>
          <p:nvPr/>
        </p:nvSpPr>
        <p:spPr>
          <a:xfrm>
            <a:off x="538630" y="292294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JSON</a:t>
            </a:r>
            <a:endParaRPr lang="en-NL" sz="14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A21569-2731-F642-B27C-6AB8EA09388F}"/>
              </a:ext>
            </a:extLst>
          </p:cNvPr>
          <p:cNvSpPr/>
          <p:nvPr/>
        </p:nvSpPr>
        <p:spPr>
          <a:xfrm>
            <a:off x="5132070" y="589389"/>
            <a:ext cx="6690599" cy="5676239"/>
          </a:xfrm>
          <a:prstGeom prst="rect">
            <a:avLst/>
          </a:prstGeom>
          <a:solidFill>
            <a:srgbClr val="B6D5F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91972D-799C-AB44-BCA4-E1BBF7074E3A}"/>
              </a:ext>
            </a:extLst>
          </p:cNvPr>
          <p:cNvSpPr/>
          <p:nvPr/>
        </p:nvSpPr>
        <p:spPr>
          <a:xfrm>
            <a:off x="5323996" y="4043154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44900 w 1994535"/>
              <a:gd name="connsiteY1" fmla="*/ 0 h 935355"/>
              <a:gd name="connsiteX2" fmla="*/ 1309745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67678 h 935355"/>
              <a:gd name="connsiteX5" fmla="*/ 1994535 w 1994535"/>
              <a:gd name="connsiteY5" fmla="*/ 935355 h 935355"/>
              <a:gd name="connsiteX6" fmla="*/ 1329690 w 1994535"/>
              <a:gd name="connsiteY6" fmla="*/ 935355 h 935355"/>
              <a:gd name="connsiteX7" fmla="*/ 704736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77031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181889" y="14803"/>
                  <a:pt x="384252" y="4152"/>
                  <a:pt x="644900" y="0"/>
                </a:cubicBezTo>
                <a:cubicBezTo>
                  <a:pt x="905548" y="-4152"/>
                  <a:pt x="1157001" y="29482"/>
                  <a:pt x="1309745" y="0"/>
                </a:cubicBezTo>
                <a:cubicBezTo>
                  <a:pt x="1462490" y="-29482"/>
                  <a:pt x="1690225" y="22841"/>
                  <a:pt x="1994535" y="0"/>
                </a:cubicBezTo>
                <a:cubicBezTo>
                  <a:pt x="1996228" y="189871"/>
                  <a:pt x="1972571" y="356013"/>
                  <a:pt x="1994535" y="467678"/>
                </a:cubicBezTo>
                <a:cubicBezTo>
                  <a:pt x="2016499" y="579343"/>
                  <a:pt x="2016434" y="755881"/>
                  <a:pt x="1994535" y="935355"/>
                </a:cubicBezTo>
                <a:cubicBezTo>
                  <a:pt x="1683825" y="928517"/>
                  <a:pt x="1637969" y="928981"/>
                  <a:pt x="1329690" y="935355"/>
                </a:cubicBezTo>
                <a:cubicBezTo>
                  <a:pt x="1021411" y="941729"/>
                  <a:pt x="980637" y="924142"/>
                  <a:pt x="704736" y="935355"/>
                </a:cubicBezTo>
                <a:cubicBezTo>
                  <a:pt x="428835" y="946568"/>
                  <a:pt x="157540" y="931867"/>
                  <a:pt x="0" y="935355"/>
                </a:cubicBezTo>
                <a:cubicBezTo>
                  <a:pt x="-22580" y="744854"/>
                  <a:pt x="-4740" y="684999"/>
                  <a:pt x="0" y="477031"/>
                </a:cubicBezTo>
                <a:cubicBezTo>
                  <a:pt x="4740" y="269063"/>
                  <a:pt x="-3990" y="147430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183146" y="16752"/>
                  <a:pt x="477018" y="-13708"/>
                  <a:pt x="644900" y="0"/>
                </a:cubicBezTo>
                <a:cubicBezTo>
                  <a:pt x="812782" y="13708"/>
                  <a:pt x="993198" y="-4931"/>
                  <a:pt x="1249909" y="0"/>
                </a:cubicBezTo>
                <a:cubicBezTo>
                  <a:pt x="1506620" y="4931"/>
                  <a:pt x="1677564" y="24330"/>
                  <a:pt x="1994535" y="0"/>
                </a:cubicBezTo>
                <a:cubicBezTo>
                  <a:pt x="2006587" y="155960"/>
                  <a:pt x="2014965" y="350250"/>
                  <a:pt x="1994535" y="458324"/>
                </a:cubicBezTo>
                <a:cubicBezTo>
                  <a:pt x="1974105" y="566398"/>
                  <a:pt x="2011954" y="806188"/>
                  <a:pt x="1994535" y="935355"/>
                </a:cubicBezTo>
                <a:cubicBezTo>
                  <a:pt x="1784740" y="919768"/>
                  <a:pt x="1578028" y="926509"/>
                  <a:pt x="1369581" y="935355"/>
                </a:cubicBezTo>
                <a:cubicBezTo>
                  <a:pt x="1161134" y="944201"/>
                  <a:pt x="901398" y="962280"/>
                  <a:pt x="744626" y="935355"/>
                </a:cubicBezTo>
                <a:cubicBezTo>
                  <a:pt x="587855" y="908430"/>
                  <a:pt x="241828" y="925069"/>
                  <a:pt x="0" y="935355"/>
                </a:cubicBezTo>
                <a:cubicBezTo>
                  <a:pt x="-8958" y="837393"/>
                  <a:pt x="14138" y="697655"/>
                  <a:pt x="0" y="495738"/>
                </a:cubicBezTo>
                <a:cubicBezTo>
                  <a:pt x="-14138" y="293821"/>
                  <a:pt x="2061" y="134060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</a:t>
            </a:r>
            <a:r>
              <a:rPr lang="en-NL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NL" sz="1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defini</a:t>
            </a:r>
            <a:r>
              <a:rPr lang="nl-NL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ë</a:t>
            </a:r>
            <a:r>
              <a:rPr lang="en-NL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 </a:t>
            </a:r>
            <a:r>
              <a:rPr lang="en-NL" sz="1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gebeurtenissen</a:t>
            </a:r>
            <a:endParaRPr lang="en-NL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66FA1E-7832-9646-AABE-96A9CE564402}"/>
              </a:ext>
            </a:extLst>
          </p:cNvPr>
          <p:cNvSpPr/>
          <p:nvPr/>
        </p:nvSpPr>
        <p:spPr>
          <a:xfrm>
            <a:off x="7475218" y="2906439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24954 w 1994535"/>
              <a:gd name="connsiteY1" fmla="*/ 0 h 935355"/>
              <a:gd name="connsiteX2" fmla="*/ 1289799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48970 h 935355"/>
              <a:gd name="connsiteX5" fmla="*/ 1994535 w 1994535"/>
              <a:gd name="connsiteY5" fmla="*/ 935355 h 935355"/>
              <a:gd name="connsiteX6" fmla="*/ 1309745 w 1994535"/>
              <a:gd name="connsiteY6" fmla="*/ 935355 h 935355"/>
              <a:gd name="connsiteX7" fmla="*/ 644900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86385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149383" y="7700"/>
                  <a:pt x="331037" y="-11812"/>
                  <a:pt x="624954" y="0"/>
                </a:cubicBezTo>
                <a:cubicBezTo>
                  <a:pt x="918871" y="11812"/>
                  <a:pt x="1035645" y="12523"/>
                  <a:pt x="1289799" y="0"/>
                </a:cubicBezTo>
                <a:cubicBezTo>
                  <a:pt x="1543954" y="-12523"/>
                  <a:pt x="1642466" y="-14212"/>
                  <a:pt x="1994535" y="0"/>
                </a:cubicBezTo>
                <a:cubicBezTo>
                  <a:pt x="1993630" y="205561"/>
                  <a:pt x="1984440" y="317281"/>
                  <a:pt x="1994535" y="448970"/>
                </a:cubicBezTo>
                <a:cubicBezTo>
                  <a:pt x="2004631" y="580659"/>
                  <a:pt x="1981668" y="792614"/>
                  <a:pt x="1994535" y="935355"/>
                </a:cubicBezTo>
                <a:cubicBezTo>
                  <a:pt x="1807548" y="914943"/>
                  <a:pt x="1490925" y="924850"/>
                  <a:pt x="1309745" y="935355"/>
                </a:cubicBezTo>
                <a:cubicBezTo>
                  <a:pt x="1128565" y="945861"/>
                  <a:pt x="846804" y="917088"/>
                  <a:pt x="644900" y="935355"/>
                </a:cubicBezTo>
                <a:cubicBezTo>
                  <a:pt x="442997" y="953622"/>
                  <a:pt x="199689" y="919767"/>
                  <a:pt x="0" y="935355"/>
                </a:cubicBezTo>
                <a:cubicBezTo>
                  <a:pt x="9223" y="831122"/>
                  <a:pt x="15736" y="583805"/>
                  <a:pt x="0" y="486385"/>
                </a:cubicBezTo>
                <a:cubicBezTo>
                  <a:pt x="-15736" y="388965"/>
                  <a:pt x="20162" y="165527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325830" y="29166"/>
                  <a:pt x="446588" y="-11459"/>
                  <a:pt x="664845" y="0"/>
                </a:cubicBezTo>
                <a:cubicBezTo>
                  <a:pt x="883103" y="11459"/>
                  <a:pt x="1220705" y="12315"/>
                  <a:pt x="1369581" y="0"/>
                </a:cubicBezTo>
                <a:cubicBezTo>
                  <a:pt x="1518457" y="-12315"/>
                  <a:pt x="1691313" y="-5550"/>
                  <a:pt x="1994535" y="0"/>
                </a:cubicBezTo>
                <a:cubicBezTo>
                  <a:pt x="1995730" y="160483"/>
                  <a:pt x="1990725" y="357859"/>
                  <a:pt x="1994535" y="448970"/>
                </a:cubicBezTo>
                <a:cubicBezTo>
                  <a:pt x="1998346" y="540081"/>
                  <a:pt x="2011517" y="789743"/>
                  <a:pt x="1994535" y="935355"/>
                </a:cubicBezTo>
                <a:cubicBezTo>
                  <a:pt x="1826864" y="902881"/>
                  <a:pt x="1596598" y="933935"/>
                  <a:pt x="1329690" y="935355"/>
                </a:cubicBezTo>
                <a:cubicBezTo>
                  <a:pt x="1062783" y="936775"/>
                  <a:pt x="791009" y="924097"/>
                  <a:pt x="624954" y="935355"/>
                </a:cubicBezTo>
                <a:cubicBezTo>
                  <a:pt x="458899" y="946613"/>
                  <a:pt x="187299" y="961546"/>
                  <a:pt x="0" y="935355"/>
                </a:cubicBezTo>
                <a:cubicBezTo>
                  <a:pt x="20441" y="749298"/>
                  <a:pt x="-20578" y="624107"/>
                  <a:pt x="0" y="467678"/>
                </a:cubicBezTo>
                <a:cubicBezTo>
                  <a:pt x="20578" y="311249"/>
                  <a:pt x="-22870" y="98883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78229488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Transitiescenario's</a:t>
            </a: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tangle 14">
            <a:hlinkClick r:id="rId5"/>
            <a:extLst>
              <a:ext uri="{FF2B5EF4-FFF2-40B4-BE49-F238E27FC236}">
                <a16:creationId xmlns:a16="http://schemas.microsoft.com/office/drawing/2014/main" id="{B9F572E6-E5B2-9141-86CB-326AB396E6E4}"/>
              </a:ext>
            </a:extLst>
          </p:cNvPr>
          <p:cNvSpPr/>
          <p:nvPr/>
        </p:nvSpPr>
        <p:spPr>
          <a:xfrm>
            <a:off x="5306377" y="2924744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Randvoorwaarden</a:t>
            </a:r>
          </a:p>
        </p:txBody>
      </p:sp>
      <p:sp>
        <p:nvSpPr>
          <p:cNvPr id="19" name="Rectangle 18">
            <a:hlinkClick r:id="rId6"/>
            <a:extLst>
              <a:ext uri="{FF2B5EF4-FFF2-40B4-BE49-F238E27FC236}">
                <a16:creationId xmlns:a16="http://schemas.microsoft.com/office/drawing/2014/main" id="{306BF505-C613-444F-8157-A60039A0D65B}"/>
              </a:ext>
            </a:extLst>
          </p:cNvPr>
          <p:cNvSpPr/>
          <p:nvPr/>
        </p:nvSpPr>
        <p:spPr>
          <a:xfrm>
            <a:off x="9620896" y="1801183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84790 w 1994535"/>
              <a:gd name="connsiteY1" fmla="*/ 0 h 935355"/>
              <a:gd name="connsiteX2" fmla="*/ 1389526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39617 h 935355"/>
              <a:gd name="connsiteX5" fmla="*/ 1994535 w 1994535"/>
              <a:gd name="connsiteY5" fmla="*/ 935355 h 935355"/>
              <a:gd name="connsiteX6" fmla="*/ 1329690 w 1994535"/>
              <a:gd name="connsiteY6" fmla="*/ 935355 h 935355"/>
              <a:gd name="connsiteX7" fmla="*/ 624954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67678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330874" y="-8269"/>
                  <a:pt x="424517" y="-7205"/>
                  <a:pt x="684790" y="0"/>
                </a:cubicBezTo>
                <a:cubicBezTo>
                  <a:pt x="945063" y="7205"/>
                  <a:pt x="1094501" y="19900"/>
                  <a:pt x="1389526" y="0"/>
                </a:cubicBezTo>
                <a:cubicBezTo>
                  <a:pt x="1684551" y="-19900"/>
                  <a:pt x="1793651" y="28772"/>
                  <a:pt x="1994535" y="0"/>
                </a:cubicBezTo>
                <a:cubicBezTo>
                  <a:pt x="2011345" y="165727"/>
                  <a:pt x="2000644" y="296795"/>
                  <a:pt x="1994535" y="439617"/>
                </a:cubicBezTo>
                <a:cubicBezTo>
                  <a:pt x="1988426" y="582439"/>
                  <a:pt x="2001953" y="729295"/>
                  <a:pt x="1994535" y="935355"/>
                </a:cubicBezTo>
                <a:cubicBezTo>
                  <a:pt x="1754496" y="921638"/>
                  <a:pt x="1580629" y="956402"/>
                  <a:pt x="1329690" y="935355"/>
                </a:cubicBezTo>
                <a:cubicBezTo>
                  <a:pt x="1078752" y="914308"/>
                  <a:pt x="866048" y="935313"/>
                  <a:pt x="624954" y="935355"/>
                </a:cubicBezTo>
                <a:cubicBezTo>
                  <a:pt x="383860" y="935397"/>
                  <a:pt x="270516" y="951094"/>
                  <a:pt x="0" y="935355"/>
                </a:cubicBezTo>
                <a:cubicBezTo>
                  <a:pt x="10123" y="763962"/>
                  <a:pt x="21229" y="641254"/>
                  <a:pt x="0" y="467678"/>
                </a:cubicBezTo>
                <a:cubicBezTo>
                  <a:pt x="-21229" y="294102"/>
                  <a:pt x="-11307" y="215401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241898" y="22568"/>
                  <a:pt x="411226" y="-21397"/>
                  <a:pt x="605009" y="0"/>
                </a:cubicBezTo>
                <a:cubicBezTo>
                  <a:pt x="798792" y="21397"/>
                  <a:pt x="988385" y="26644"/>
                  <a:pt x="1289799" y="0"/>
                </a:cubicBezTo>
                <a:cubicBezTo>
                  <a:pt x="1591213" y="-26644"/>
                  <a:pt x="1743340" y="31223"/>
                  <a:pt x="1994535" y="0"/>
                </a:cubicBezTo>
                <a:cubicBezTo>
                  <a:pt x="1992919" y="208782"/>
                  <a:pt x="1999169" y="267174"/>
                  <a:pt x="1994535" y="448970"/>
                </a:cubicBezTo>
                <a:cubicBezTo>
                  <a:pt x="1989902" y="630766"/>
                  <a:pt x="2003841" y="759771"/>
                  <a:pt x="1994535" y="935355"/>
                </a:cubicBezTo>
                <a:cubicBezTo>
                  <a:pt x="1778145" y="944268"/>
                  <a:pt x="1511757" y="966537"/>
                  <a:pt x="1329690" y="935355"/>
                </a:cubicBezTo>
                <a:cubicBezTo>
                  <a:pt x="1147624" y="904173"/>
                  <a:pt x="904961" y="949274"/>
                  <a:pt x="684790" y="935355"/>
                </a:cubicBezTo>
                <a:cubicBezTo>
                  <a:pt x="464619" y="921436"/>
                  <a:pt x="336003" y="967076"/>
                  <a:pt x="0" y="935355"/>
                </a:cubicBezTo>
                <a:cubicBezTo>
                  <a:pt x="-18629" y="788112"/>
                  <a:pt x="2501" y="631783"/>
                  <a:pt x="0" y="458324"/>
                </a:cubicBezTo>
                <a:cubicBezTo>
                  <a:pt x="-2501" y="284865"/>
                  <a:pt x="-20433" y="104774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2546928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Notificeren</a:t>
            </a: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Architectuur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61045F-178F-CA48-BE6D-CA579F7F4889}"/>
              </a:ext>
            </a:extLst>
          </p:cNvPr>
          <p:cNvSpPr txBox="1"/>
          <p:nvPr/>
        </p:nvSpPr>
        <p:spPr>
          <a:xfrm>
            <a:off x="6599222" y="4042715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200">
                <a:solidFill>
                  <a:schemeClr val="accent2">
                    <a:lumMod val="50000"/>
                  </a:schemeClr>
                </a:solidFill>
              </a:rPr>
              <a:t>H1-2022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87C50AF-7136-4D45-B8FA-ECCE1C634704}"/>
              </a:ext>
            </a:extLst>
          </p:cNvPr>
          <p:cNvSpPr txBox="1"/>
          <p:nvPr/>
        </p:nvSpPr>
        <p:spPr>
          <a:xfrm>
            <a:off x="8765868" y="2902673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200">
                <a:solidFill>
                  <a:schemeClr val="accent2">
                    <a:lumMod val="50000"/>
                  </a:schemeClr>
                </a:solidFill>
              </a:rPr>
              <a:t>H1-2022</a:t>
            </a:r>
          </a:p>
        </p:txBody>
      </p:sp>
      <p:sp>
        <p:nvSpPr>
          <p:cNvPr id="36" name="Rectangle 35">
            <a:hlinkClick r:id="rId7"/>
            <a:extLst>
              <a:ext uri="{FF2B5EF4-FFF2-40B4-BE49-F238E27FC236}">
                <a16:creationId xmlns:a16="http://schemas.microsoft.com/office/drawing/2014/main" id="{7069397F-8A41-214D-A84B-C0B86FD5A3B6}"/>
              </a:ext>
            </a:extLst>
          </p:cNvPr>
          <p:cNvSpPr/>
          <p:nvPr/>
        </p:nvSpPr>
        <p:spPr>
          <a:xfrm>
            <a:off x="5321140" y="1804510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Introductie</a:t>
            </a: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van notificeren</a:t>
            </a:r>
          </a:p>
        </p:txBody>
      </p:sp>
      <p:sp>
        <p:nvSpPr>
          <p:cNvPr id="37" name="Rectangle 36">
            <a:hlinkClick r:id="rId8"/>
            <a:extLst>
              <a:ext uri="{FF2B5EF4-FFF2-40B4-BE49-F238E27FC236}">
                <a16:creationId xmlns:a16="http://schemas.microsoft.com/office/drawing/2014/main" id="{A27CBBBD-5212-EF47-9E9D-BA6E4AB4AE1E}"/>
              </a:ext>
            </a:extLst>
          </p:cNvPr>
          <p:cNvSpPr/>
          <p:nvPr/>
        </p:nvSpPr>
        <p:spPr>
          <a:xfrm>
            <a:off x="7471018" y="1801183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Waarom</a:t>
            </a:r>
          </a:p>
          <a:p>
            <a:pPr algn="ctr"/>
            <a:r>
              <a:rPr lang="en-NL" sz="12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notificeren</a:t>
            </a: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3" name="Picture 85" descr="http://www.aanbiedingenvantv.nl/Images/FooterVinkje.gif">
            <a:extLst>
              <a:ext uri="{FF2B5EF4-FFF2-40B4-BE49-F238E27FC236}">
                <a16:creationId xmlns:a16="http://schemas.microsoft.com/office/drawing/2014/main" id="{23A26289-BA19-384E-BF95-08D8BFCFA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298" y="1672774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" name="Picture 85" descr="http://www.aanbiedingenvantv.nl/Images/FooterVinkje.gif">
            <a:extLst>
              <a:ext uri="{FF2B5EF4-FFF2-40B4-BE49-F238E27FC236}">
                <a16:creationId xmlns:a16="http://schemas.microsoft.com/office/drawing/2014/main" id="{42BE0C7E-2CF1-DE47-A5B4-AB447319D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418" y="1675990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" name="Picture 44" descr="http://frontierpsychiatrist.co.uk/wp-content/uploads/2009/05/work-in-progress.png">
            <a:extLst>
              <a:ext uri="{FF2B5EF4-FFF2-40B4-BE49-F238E27FC236}">
                <a16:creationId xmlns:a16="http://schemas.microsoft.com/office/drawing/2014/main" id="{B4766C4D-4FD1-C943-97AB-1A9B6F584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2817" y="1714363"/>
            <a:ext cx="318513" cy="295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9" name="Picture 85" descr="http://www.aanbiedingenvantv.nl/Images/FooterVinkje.gif">
            <a:extLst>
              <a:ext uri="{FF2B5EF4-FFF2-40B4-BE49-F238E27FC236}">
                <a16:creationId xmlns:a16="http://schemas.microsoft.com/office/drawing/2014/main" id="{9A0861E3-29BA-7841-B024-7ADA610EA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507" y="2795807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" name="Picture 85" descr="http://www.aanbiedingenvantv.nl/Images/FooterVinkje.gif">
            <a:extLst>
              <a:ext uri="{FF2B5EF4-FFF2-40B4-BE49-F238E27FC236}">
                <a16:creationId xmlns:a16="http://schemas.microsoft.com/office/drawing/2014/main" id="{0D3E3D86-5B8C-414D-907B-E8B538DEB5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551" y="2801279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3DCC05-3295-5344-96B4-B6383FED06DD}"/>
              </a:ext>
            </a:extLst>
          </p:cNvPr>
          <p:cNvSpPr txBox="1"/>
          <p:nvPr/>
        </p:nvSpPr>
        <p:spPr>
          <a:xfrm>
            <a:off x="5226367" y="676599"/>
            <a:ext cx="19059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/>
              <a:t>Github Repository 2</a:t>
            </a:r>
          </a:p>
          <a:p>
            <a:r>
              <a:rPr lang="en-NL"/>
              <a:t>Notificatieservices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9471450-DC9F-8344-A7D5-6782648D7ADF}"/>
              </a:ext>
            </a:extLst>
          </p:cNvPr>
          <p:cNvSpPr txBox="1"/>
          <p:nvPr/>
        </p:nvSpPr>
        <p:spPr>
          <a:xfrm>
            <a:off x="480852" y="713194"/>
            <a:ext cx="31018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/>
              <a:t>Github Repository 1</a:t>
            </a:r>
          </a:p>
          <a:p>
            <a:r>
              <a:rPr lang="en-NL"/>
              <a:t>NL GOV profile for CloudEvents</a:t>
            </a:r>
          </a:p>
        </p:txBody>
      </p:sp>
      <p:sp>
        <p:nvSpPr>
          <p:cNvPr id="21" name="Rectangle 20">
            <a:hlinkClick r:id="rId11"/>
            <a:extLst>
              <a:ext uri="{FF2B5EF4-FFF2-40B4-BE49-F238E27FC236}">
                <a16:creationId xmlns:a16="http://schemas.microsoft.com/office/drawing/2014/main" id="{DF2EC5A6-79BA-0A45-A41A-AF192A92DF1B}"/>
              </a:ext>
            </a:extLst>
          </p:cNvPr>
          <p:cNvSpPr/>
          <p:nvPr/>
        </p:nvSpPr>
        <p:spPr>
          <a:xfrm>
            <a:off x="550358" y="1297969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</a:t>
            </a:r>
          </a:p>
        </p:txBody>
      </p:sp>
      <p:sp>
        <p:nvSpPr>
          <p:cNvPr id="56" name="Rectangle 55">
            <a:hlinkClick r:id="rId3"/>
            <a:extLst>
              <a:ext uri="{FF2B5EF4-FFF2-40B4-BE49-F238E27FC236}">
                <a16:creationId xmlns:a16="http://schemas.microsoft.com/office/drawing/2014/main" id="{69E71203-B2D7-F948-9926-499D02159CD0}"/>
              </a:ext>
            </a:extLst>
          </p:cNvPr>
          <p:cNvSpPr/>
          <p:nvPr/>
        </p:nvSpPr>
        <p:spPr>
          <a:xfrm>
            <a:off x="1901341" y="1294562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 Pages</a:t>
            </a:r>
          </a:p>
        </p:txBody>
      </p:sp>
      <p:sp>
        <p:nvSpPr>
          <p:cNvPr id="57" name="Rectangle 56">
            <a:hlinkClick r:id="rId12"/>
            <a:extLst>
              <a:ext uri="{FF2B5EF4-FFF2-40B4-BE49-F238E27FC236}">
                <a16:creationId xmlns:a16="http://schemas.microsoft.com/office/drawing/2014/main" id="{D1C0F2C1-DE7F-B549-805C-71BCA6292598}"/>
              </a:ext>
            </a:extLst>
          </p:cNvPr>
          <p:cNvSpPr/>
          <p:nvPr/>
        </p:nvSpPr>
        <p:spPr>
          <a:xfrm>
            <a:off x="5323953" y="1299392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</a:t>
            </a:r>
          </a:p>
        </p:txBody>
      </p:sp>
      <p:sp>
        <p:nvSpPr>
          <p:cNvPr id="58" name="Rectangle 57">
            <a:hlinkClick r:id="rId13"/>
            <a:extLst>
              <a:ext uri="{FF2B5EF4-FFF2-40B4-BE49-F238E27FC236}">
                <a16:creationId xmlns:a16="http://schemas.microsoft.com/office/drawing/2014/main" id="{0C5A05B1-7075-214C-9C31-264F71AA0CE5}"/>
              </a:ext>
            </a:extLst>
          </p:cNvPr>
          <p:cNvSpPr/>
          <p:nvPr/>
        </p:nvSpPr>
        <p:spPr>
          <a:xfrm>
            <a:off x="6674936" y="1295985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 Pages</a:t>
            </a:r>
          </a:p>
        </p:txBody>
      </p:sp>
      <p:sp>
        <p:nvSpPr>
          <p:cNvPr id="59" name="Rectangle 58">
            <a:hlinkClick r:id="rId14"/>
            <a:extLst>
              <a:ext uri="{FF2B5EF4-FFF2-40B4-BE49-F238E27FC236}">
                <a16:creationId xmlns:a16="http://schemas.microsoft.com/office/drawing/2014/main" id="{DEA85213-F3A7-3D49-93F8-F2972769F120}"/>
              </a:ext>
            </a:extLst>
          </p:cNvPr>
          <p:cNvSpPr/>
          <p:nvPr/>
        </p:nvSpPr>
        <p:spPr>
          <a:xfrm>
            <a:off x="547544" y="419250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Webhooks</a:t>
            </a:r>
            <a:endParaRPr lang="en-NL" sz="14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Rectangle 59">
            <a:hlinkClick r:id="rId15"/>
            <a:extLst>
              <a:ext uri="{FF2B5EF4-FFF2-40B4-BE49-F238E27FC236}">
                <a16:creationId xmlns:a16="http://schemas.microsoft.com/office/drawing/2014/main" id="{67160DF9-BFD5-2E48-A938-F895A85FB1ED}"/>
              </a:ext>
            </a:extLst>
          </p:cNvPr>
          <p:cNvSpPr/>
          <p:nvPr/>
        </p:nvSpPr>
        <p:spPr>
          <a:xfrm>
            <a:off x="547544" y="355772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HTTP</a:t>
            </a:r>
          </a:p>
        </p:txBody>
      </p:sp>
      <p:pic>
        <p:nvPicPr>
          <p:cNvPr id="63" name="Picture 85" descr="http://www.aanbiedingenvantv.nl/Images/FooterVinkje.gif">
            <a:extLst>
              <a:ext uri="{FF2B5EF4-FFF2-40B4-BE49-F238E27FC236}">
                <a16:creationId xmlns:a16="http://schemas.microsoft.com/office/drawing/2014/main" id="{18467C9F-58F0-E64C-AF0B-CCB0564E3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326" y="3425740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" name="Picture 85" descr="http://www.aanbiedingenvantv.nl/Images/FooterVinkje.gif">
            <a:extLst>
              <a:ext uri="{FF2B5EF4-FFF2-40B4-BE49-F238E27FC236}">
                <a16:creationId xmlns:a16="http://schemas.microsoft.com/office/drawing/2014/main" id="{E55D80B6-0F7C-B846-A497-D6B6296A3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008" y="1679677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" name="Picture 85" descr="http://www.aanbiedingenvantv.nl/Images/FooterVinkje.gif">
            <a:extLst>
              <a:ext uri="{FF2B5EF4-FFF2-40B4-BE49-F238E27FC236}">
                <a16:creationId xmlns:a16="http://schemas.microsoft.com/office/drawing/2014/main" id="{B3E4573F-E9F8-2644-B083-4F4FE519A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590" y="4024181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Graphic 25" descr="Link with solid fill">
            <a:extLst>
              <a:ext uri="{FF2B5EF4-FFF2-40B4-BE49-F238E27FC236}">
                <a16:creationId xmlns:a16="http://schemas.microsoft.com/office/drawing/2014/main" id="{D198E37F-DAA1-CF46-945C-6E1422446C3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364372" y="1847993"/>
            <a:ext cx="201145" cy="201145"/>
          </a:xfrm>
          <a:prstGeom prst="rect">
            <a:avLst/>
          </a:prstGeom>
        </p:spPr>
      </p:pic>
      <p:pic>
        <p:nvPicPr>
          <p:cNvPr id="32" name="Graphic 31" descr="Rating 1 Star with solid fill">
            <a:extLst>
              <a:ext uri="{FF2B5EF4-FFF2-40B4-BE49-F238E27FC236}">
                <a16:creationId xmlns:a16="http://schemas.microsoft.com/office/drawing/2014/main" id="{EB2072AC-1A07-2649-AE8A-AFBB83B97BF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983791" y="2501518"/>
            <a:ext cx="279989" cy="279989"/>
          </a:xfrm>
          <a:prstGeom prst="rect">
            <a:avLst/>
          </a:prstGeom>
        </p:spPr>
      </p:pic>
      <p:pic>
        <p:nvPicPr>
          <p:cNvPr id="67" name="Graphic 66" descr="Link with solid fill">
            <a:extLst>
              <a:ext uri="{FF2B5EF4-FFF2-40B4-BE49-F238E27FC236}">
                <a16:creationId xmlns:a16="http://schemas.microsoft.com/office/drawing/2014/main" id="{35820AF8-AF7D-324D-AE97-D211BB91B39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511754" y="1847993"/>
            <a:ext cx="201145" cy="201145"/>
          </a:xfrm>
          <a:prstGeom prst="rect">
            <a:avLst/>
          </a:prstGeom>
        </p:spPr>
      </p:pic>
      <p:pic>
        <p:nvPicPr>
          <p:cNvPr id="68" name="Graphic 67" descr="Rating 1 Star with solid fill">
            <a:extLst>
              <a:ext uri="{FF2B5EF4-FFF2-40B4-BE49-F238E27FC236}">
                <a16:creationId xmlns:a16="http://schemas.microsoft.com/office/drawing/2014/main" id="{C63A6F46-B29C-1E4C-9633-425494FC35A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131173" y="2501518"/>
            <a:ext cx="279989" cy="279989"/>
          </a:xfrm>
          <a:prstGeom prst="rect">
            <a:avLst/>
          </a:prstGeom>
        </p:spPr>
      </p:pic>
      <p:pic>
        <p:nvPicPr>
          <p:cNvPr id="71" name="Graphic 70" descr="Link with solid fill">
            <a:extLst>
              <a:ext uri="{FF2B5EF4-FFF2-40B4-BE49-F238E27FC236}">
                <a16:creationId xmlns:a16="http://schemas.microsoft.com/office/drawing/2014/main" id="{7B866764-8376-A141-96DB-FA4CF5C6470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345737" y="2987101"/>
            <a:ext cx="201145" cy="201145"/>
          </a:xfrm>
          <a:prstGeom prst="rect">
            <a:avLst/>
          </a:prstGeom>
        </p:spPr>
      </p:pic>
      <p:pic>
        <p:nvPicPr>
          <p:cNvPr id="34" name="Graphic 33" descr="Rating Star with solid fill">
            <a:extLst>
              <a:ext uri="{FF2B5EF4-FFF2-40B4-BE49-F238E27FC236}">
                <a16:creationId xmlns:a16="http://schemas.microsoft.com/office/drawing/2014/main" id="{C8713F8B-837B-834B-A113-AC93CCED5ED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959256" y="3612018"/>
            <a:ext cx="284940" cy="284940"/>
          </a:xfrm>
          <a:prstGeom prst="rect">
            <a:avLst/>
          </a:prstGeom>
        </p:spPr>
      </p:pic>
      <p:pic>
        <p:nvPicPr>
          <p:cNvPr id="73" name="Graphic 72" descr="Link with solid fill">
            <a:extLst>
              <a:ext uri="{FF2B5EF4-FFF2-40B4-BE49-F238E27FC236}">
                <a16:creationId xmlns:a16="http://schemas.microsoft.com/office/drawing/2014/main" id="{239FE356-E0A3-BB41-B86F-71B15173416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896357" y="6448645"/>
            <a:ext cx="201145" cy="201145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1E0F5C5-9D7D-E748-AD8C-2C8DC7AC81DB}"/>
              </a:ext>
            </a:extLst>
          </p:cNvPr>
          <p:cNvSpPr txBox="1"/>
          <p:nvPr/>
        </p:nvSpPr>
        <p:spPr>
          <a:xfrm>
            <a:off x="6054177" y="6418412"/>
            <a:ext cx="16113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Nog niet op juiste lokatie</a:t>
            </a:r>
          </a:p>
        </p:txBody>
      </p:sp>
      <p:pic>
        <p:nvPicPr>
          <p:cNvPr id="74" name="Picture 85" descr="http://www.aanbiedingenvantv.nl/Images/FooterVinkje.gif">
            <a:extLst>
              <a:ext uri="{FF2B5EF4-FFF2-40B4-BE49-F238E27FC236}">
                <a16:creationId xmlns:a16="http://schemas.microsoft.com/office/drawing/2014/main" id="{2C193519-77A8-4C4D-B8BF-F5FD04A75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200" y="6444562"/>
            <a:ext cx="193515" cy="209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BDFF5978-AE7E-264C-9647-92F518530D29}"/>
              </a:ext>
            </a:extLst>
          </p:cNvPr>
          <p:cNvSpPr txBox="1"/>
          <p:nvPr/>
        </p:nvSpPr>
        <p:spPr>
          <a:xfrm>
            <a:off x="1308696" y="6418412"/>
            <a:ext cx="12538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Inhoudelijk gereed</a:t>
            </a:r>
          </a:p>
        </p:txBody>
      </p:sp>
      <p:pic>
        <p:nvPicPr>
          <p:cNvPr id="76" name="Picture 75" descr="http://frontierpsychiatrist.co.uk/wp-content/uploads/2009/05/work-in-progress.png">
            <a:extLst>
              <a:ext uri="{FF2B5EF4-FFF2-40B4-BE49-F238E27FC236}">
                <a16:creationId xmlns:a16="http://schemas.microsoft.com/office/drawing/2014/main" id="{5C4063AA-EFCA-DB40-856A-BCB7B3FD1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377" y="6401696"/>
            <a:ext cx="318513" cy="295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C56339C4-C752-F64F-B559-B8EA75F663BA}"/>
              </a:ext>
            </a:extLst>
          </p:cNvPr>
          <p:cNvSpPr txBox="1"/>
          <p:nvPr/>
        </p:nvSpPr>
        <p:spPr>
          <a:xfrm>
            <a:off x="3074805" y="6418412"/>
            <a:ext cx="10550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In ontwikkeling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183707A-4833-674E-BF76-13FAB3384A19}"/>
              </a:ext>
            </a:extLst>
          </p:cNvPr>
          <p:cNvSpPr txBox="1"/>
          <p:nvPr/>
        </p:nvSpPr>
        <p:spPr>
          <a:xfrm>
            <a:off x="4177810" y="6410718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200">
                <a:solidFill>
                  <a:schemeClr val="accent2">
                    <a:lumMod val="50000"/>
                  </a:schemeClr>
                </a:solidFill>
              </a:rPr>
              <a:t>H1-2022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521D750-71F4-A14B-BBD1-DB386581810A}"/>
              </a:ext>
            </a:extLst>
          </p:cNvPr>
          <p:cNvSpPr txBox="1"/>
          <p:nvPr/>
        </p:nvSpPr>
        <p:spPr>
          <a:xfrm>
            <a:off x="4797445" y="6418412"/>
            <a:ext cx="958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Gepland voor</a:t>
            </a:r>
          </a:p>
        </p:txBody>
      </p:sp>
      <p:pic>
        <p:nvPicPr>
          <p:cNvPr id="80" name="Graphic 79" descr="Rating 1 Star with solid fill">
            <a:extLst>
              <a:ext uri="{FF2B5EF4-FFF2-40B4-BE49-F238E27FC236}">
                <a16:creationId xmlns:a16="http://schemas.microsoft.com/office/drawing/2014/main" id="{B48256D2-38FC-EF4B-839D-5DB985A4892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868112" y="6409223"/>
            <a:ext cx="279989" cy="279989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4C2BB0BA-32A2-F547-9E5D-7DA2450A84BE}"/>
              </a:ext>
            </a:extLst>
          </p:cNvPr>
          <p:cNvSpPr txBox="1"/>
          <p:nvPr/>
        </p:nvSpPr>
        <p:spPr>
          <a:xfrm>
            <a:off x="8148101" y="6418412"/>
            <a:ext cx="10550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Niet gereviewd</a:t>
            </a:r>
          </a:p>
        </p:txBody>
      </p:sp>
      <p:pic>
        <p:nvPicPr>
          <p:cNvPr id="82" name="Graphic 81" descr="Rating Star with solid fill">
            <a:extLst>
              <a:ext uri="{FF2B5EF4-FFF2-40B4-BE49-F238E27FC236}">
                <a16:creationId xmlns:a16="http://schemas.microsoft.com/office/drawing/2014/main" id="{BB3004E7-8958-8449-A000-EE5B137D8CB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427918" y="6406747"/>
            <a:ext cx="284940" cy="284940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9D2EFBEA-912D-3F4A-BA70-8EA26FA1B26A}"/>
              </a:ext>
            </a:extLst>
          </p:cNvPr>
          <p:cNvSpPr txBox="1"/>
          <p:nvPr/>
        </p:nvSpPr>
        <p:spPr>
          <a:xfrm>
            <a:off x="9700958" y="6418412"/>
            <a:ext cx="14173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Bredere review nodig</a:t>
            </a:r>
          </a:p>
        </p:txBody>
      </p:sp>
      <p:pic>
        <p:nvPicPr>
          <p:cNvPr id="84" name="Picture 85" descr="http://www.aanbiedingenvantv.nl/Images/FooterVinkje.gif">
            <a:extLst>
              <a:ext uri="{FF2B5EF4-FFF2-40B4-BE49-F238E27FC236}">
                <a16:creationId xmlns:a16="http://schemas.microsoft.com/office/drawing/2014/main" id="{6B538C86-C0FB-1F42-8810-148060626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1670" y="1679677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5" name="Graphic 84" descr="Link with solid fill">
            <a:extLst>
              <a:ext uri="{FF2B5EF4-FFF2-40B4-BE49-F238E27FC236}">
                <a16:creationId xmlns:a16="http://schemas.microsoft.com/office/drawing/2014/main" id="{A59E838D-0C0D-164C-B735-04D5A48C7AB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659136" y="1847993"/>
            <a:ext cx="201145" cy="201145"/>
          </a:xfrm>
          <a:prstGeom prst="rect">
            <a:avLst/>
          </a:prstGeom>
        </p:spPr>
      </p:pic>
      <p:pic>
        <p:nvPicPr>
          <p:cNvPr id="86" name="Graphic 85" descr="Rating 1 Star with solid fill">
            <a:extLst>
              <a:ext uri="{FF2B5EF4-FFF2-40B4-BE49-F238E27FC236}">
                <a16:creationId xmlns:a16="http://schemas.microsoft.com/office/drawing/2014/main" id="{3B9231AC-561A-6E44-8E99-5A38860F109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1278555" y="2501518"/>
            <a:ext cx="279989" cy="279989"/>
          </a:xfrm>
          <a:prstGeom prst="rect">
            <a:avLst/>
          </a:prstGeom>
        </p:spPr>
      </p:pic>
      <p:pic>
        <p:nvPicPr>
          <p:cNvPr id="87" name="Graphic 86" descr="Rating 1 Star with solid fill">
            <a:extLst>
              <a:ext uri="{FF2B5EF4-FFF2-40B4-BE49-F238E27FC236}">
                <a16:creationId xmlns:a16="http://schemas.microsoft.com/office/drawing/2014/main" id="{26F00BE3-041B-854F-8837-4BDEB538825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7119" y="2485435"/>
            <a:ext cx="279989" cy="279989"/>
          </a:xfrm>
          <a:prstGeom prst="rect">
            <a:avLst/>
          </a:prstGeom>
        </p:spPr>
      </p:pic>
      <p:pic>
        <p:nvPicPr>
          <p:cNvPr id="88" name="Graphic 87" descr="Rating 1 Star with solid fill">
            <a:extLst>
              <a:ext uri="{FF2B5EF4-FFF2-40B4-BE49-F238E27FC236}">
                <a16:creationId xmlns:a16="http://schemas.microsoft.com/office/drawing/2014/main" id="{5E61FD1C-9DA0-5546-ACBD-F8406562923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1937" y="3129899"/>
            <a:ext cx="279989" cy="279989"/>
          </a:xfrm>
          <a:prstGeom prst="rect">
            <a:avLst/>
          </a:prstGeom>
        </p:spPr>
      </p:pic>
      <p:pic>
        <p:nvPicPr>
          <p:cNvPr id="89" name="Graphic 88" descr="Rating 1 Star with solid fill">
            <a:extLst>
              <a:ext uri="{FF2B5EF4-FFF2-40B4-BE49-F238E27FC236}">
                <a16:creationId xmlns:a16="http://schemas.microsoft.com/office/drawing/2014/main" id="{92520C8D-3A23-9B49-9938-7BD82A6EE90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3660" y="3767423"/>
            <a:ext cx="279989" cy="279989"/>
          </a:xfrm>
          <a:prstGeom prst="rect">
            <a:avLst/>
          </a:prstGeom>
        </p:spPr>
      </p:pic>
      <p:pic>
        <p:nvPicPr>
          <p:cNvPr id="90" name="Graphic 89" descr="Rating 1 Star with solid fill">
            <a:extLst>
              <a:ext uri="{FF2B5EF4-FFF2-40B4-BE49-F238E27FC236}">
                <a16:creationId xmlns:a16="http://schemas.microsoft.com/office/drawing/2014/main" id="{00A0D851-5FBA-634F-9049-AA1E054F195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1936" y="4403873"/>
            <a:ext cx="279989" cy="279989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AFCED75A-CFD4-3649-9091-C2AFADB9CB09}"/>
              </a:ext>
            </a:extLst>
          </p:cNvPr>
          <p:cNvSpPr txBox="1"/>
          <p:nvPr/>
        </p:nvSpPr>
        <p:spPr>
          <a:xfrm>
            <a:off x="100754" y="91766"/>
            <a:ext cx="1357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>
                <a:solidFill>
                  <a:srgbClr val="027BC7"/>
                </a:solidFill>
              </a:rPr>
              <a:t>Deliverables</a:t>
            </a:r>
          </a:p>
        </p:txBody>
      </p:sp>
      <p:sp>
        <p:nvSpPr>
          <p:cNvPr id="61" name="Rectangle 60">
            <a:hlinkClick r:id="rId22"/>
            <a:extLst>
              <a:ext uri="{FF2B5EF4-FFF2-40B4-BE49-F238E27FC236}">
                <a16:creationId xmlns:a16="http://schemas.microsoft.com/office/drawing/2014/main" id="{768B0453-7F37-9E4E-BE24-6154673826A0}"/>
              </a:ext>
            </a:extLst>
          </p:cNvPr>
          <p:cNvSpPr/>
          <p:nvPr/>
        </p:nvSpPr>
        <p:spPr>
          <a:xfrm>
            <a:off x="9589053" y="4035069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Leerpunten beproevingen</a:t>
            </a:r>
          </a:p>
        </p:txBody>
      </p:sp>
      <p:pic>
        <p:nvPicPr>
          <p:cNvPr id="62" name="Picture 85" descr="http://www.aanbiedingenvantv.nl/Images/FooterVinkje.gif">
            <a:extLst>
              <a:ext uri="{FF2B5EF4-FFF2-40B4-BE49-F238E27FC236}">
                <a16:creationId xmlns:a16="http://schemas.microsoft.com/office/drawing/2014/main" id="{0BA79C2C-0663-5F46-803D-2471F7644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7974" y="3908178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" name="Graphic 65" descr="Link with solid fill">
            <a:extLst>
              <a:ext uri="{FF2B5EF4-FFF2-40B4-BE49-F238E27FC236}">
                <a16:creationId xmlns:a16="http://schemas.microsoft.com/office/drawing/2014/main" id="{87441EF2-E1AA-404B-8416-74B95C706D2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651298" y="4118569"/>
            <a:ext cx="201145" cy="201145"/>
          </a:xfrm>
          <a:prstGeom prst="rect">
            <a:avLst/>
          </a:prstGeom>
        </p:spPr>
      </p:pic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7AB25F08-7EAF-1A4E-95A0-93C2D3601354}"/>
              </a:ext>
            </a:extLst>
          </p:cNvPr>
          <p:cNvSpPr/>
          <p:nvPr/>
        </p:nvSpPr>
        <p:spPr>
          <a:xfrm>
            <a:off x="8926396" y="250060"/>
            <a:ext cx="2575677" cy="1057237"/>
          </a:xfrm>
          <a:prstGeom prst="wedgeRoundRectCallout">
            <a:avLst>
              <a:gd name="adj1" fmla="val -38448"/>
              <a:gd name="adj2" fmla="val 7438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1600"/>
              <a:t>Dit is inhoudelijk ook direct de scope. Voldoet dit aan de verwachtingen?</a:t>
            </a:r>
          </a:p>
        </p:txBody>
      </p:sp>
    </p:spTree>
    <p:extLst>
      <p:ext uri="{BB962C8B-B14F-4D97-AF65-F5344CB8AC3E}">
        <p14:creationId xmlns:p14="http://schemas.microsoft.com/office/powerpoint/2010/main" val="2965273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EF672-57F6-2E4B-A6F6-B7809D34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Vooruitblik komend halfjaar: </a:t>
            </a:r>
            <a:r>
              <a:rPr lang="en-NL">
                <a:solidFill>
                  <a:srgbClr val="027BC7"/>
                </a:solidFill>
              </a:rPr>
              <a:t>Regie/Eigenaarschap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A33B4-D222-3546-97E0-E025B92CE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NL"/>
          </a:p>
          <a:p>
            <a:r>
              <a:rPr lang="en-NL"/>
              <a:t>Eigenaarschap en continuiteit - </a:t>
            </a:r>
            <a:r>
              <a:rPr lang="en-NL">
                <a:solidFill>
                  <a:schemeClr val="accent5"/>
                </a:solidFill>
              </a:rPr>
              <a:t>in gesprek met BZK</a:t>
            </a:r>
            <a:endParaRPr lang="en-NL">
              <a:solidFill>
                <a:schemeClr val="accent5"/>
              </a:solidFill>
              <a:cs typeface="Calibri"/>
            </a:endParaRPr>
          </a:p>
          <a:p>
            <a:pPr lvl="1"/>
            <a:r>
              <a:rPr lang="en-NL"/>
              <a:t>Kennisoverdracht vanuit team naar toekomstig eigenaar/beheerder</a:t>
            </a:r>
            <a:endParaRPr lang="en-NL">
              <a:cs typeface="Calibri"/>
            </a:endParaRPr>
          </a:p>
          <a:p>
            <a:pPr lvl="1"/>
            <a:r>
              <a:rPr lang="en-NL"/>
              <a:t>Borging community voor doorontwikkeling ('Kennisplatform Notificeren'?)</a:t>
            </a:r>
            <a:endParaRPr lang="en-NL">
              <a:cs typeface="Calibri"/>
            </a:endParaRPr>
          </a:p>
          <a:p>
            <a:endParaRPr lang="en-NL"/>
          </a:p>
          <a:p>
            <a:r>
              <a:rPr lang="en-NL"/>
              <a:t>Stelsel van basisregistraties - </a:t>
            </a:r>
            <a:r>
              <a:rPr lang="en-NL">
                <a:solidFill>
                  <a:schemeClr val="accent5"/>
                </a:solidFill>
              </a:rPr>
              <a:t>project verleent assistentie aan BZK</a:t>
            </a:r>
            <a:endParaRPr lang="en-NL">
              <a:solidFill>
                <a:schemeClr val="accent5"/>
              </a:solidFill>
              <a:cs typeface="Calibri"/>
            </a:endParaRPr>
          </a:p>
          <a:p>
            <a:pPr lvl="1"/>
            <a:r>
              <a:rPr lang="en-NL"/>
              <a:t>Positionering binnen stelselontwikkelingen</a:t>
            </a:r>
            <a:endParaRPr lang="en-NL">
              <a:cs typeface="Calibri"/>
            </a:endParaRPr>
          </a:p>
          <a:p>
            <a:pPr lvl="1"/>
            <a:r>
              <a:rPr lang="en-NL"/>
              <a:t>Inventarisatie situatie bronhouders</a:t>
            </a:r>
          </a:p>
          <a:p>
            <a:pPr lvl="1"/>
            <a:r>
              <a:rPr lang="en-NL"/>
              <a:t>Verdere invulling randvoorwaarden</a:t>
            </a:r>
          </a:p>
          <a:p>
            <a:pPr lvl="1"/>
            <a:endParaRPr lang="en-NL"/>
          </a:p>
          <a:p>
            <a:endParaRPr lang="en-NL"/>
          </a:p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91301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EF672-57F6-2E4B-A6F6-B7809D34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Vooruitblik komend halfjaar: </a:t>
            </a:r>
            <a:r>
              <a:rPr lang="en-NL">
                <a:solidFill>
                  <a:srgbClr val="027BC7"/>
                </a:solidFill>
              </a:rPr>
              <a:t>Communicatie &amp; Community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A33B4-D222-3546-97E0-E025B92CE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  <a:p>
            <a:r>
              <a:rPr lang="en-NL" err="1"/>
              <a:t>Verbreden</a:t>
            </a:r>
            <a:r>
              <a:rPr lang="en-NL"/>
              <a:t> en </a:t>
            </a:r>
            <a:r>
              <a:rPr lang="en-NL" err="1"/>
              <a:t>vergroten</a:t>
            </a:r>
            <a:endParaRPr lang="en-NL"/>
          </a:p>
          <a:p>
            <a:pPr lvl="1"/>
            <a:r>
              <a:rPr lang="en-NL" err="1"/>
              <a:t>Toegankelijker</a:t>
            </a:r>
            <a:r>
              <a:rPr lang="en-NL"/>
              <a:t> </a:t>
            </a:r>
            <a:r>
              <a:rPr lang="en-NL" err="1"/>
              <a:t>introductie</a:t>
            </a:r>
            <a:r>
              <a:rPr lang="en-NL"/>
              <a:t> </a:t>
            </a:r>
            <a:r>
              <a:rPr lang="en-NL" err="1"/>
              <a:t>materiaal</a:t>
            </a:r>
            <a:r>
              <a:rPr lang="en-NL"/>
              <a:t> (</a:t>
            </a:r>
            <a:r>
              <a:rPr lang="en-NL" err="1"/>
              <a:t>breder</a:t>
            </a:r>
            <a:r>
              <a:rPr lang="en-NL"/>
              <a:t> </a:t>
            </a:r>
            <a:r>
              <a:rPr lang="en-NL" err="1"/>
              <a:t>publiek</a:t>
            </a:r>
            <a:r>
              <a:rPr lang="en-NL"/>
              <a:t>)</a:t>
            </a:r>
          </a:p>
          <a:p>
            <a:pPr lvl="1"/>
            <a:r>
              <a:rPr lang="en-NL" err="1"/>
              <a:t>Aandacht</a:t>
            </a:r>
            <a:r>
              <a:rPr lang="en-NL"/>
              <a:t> </a:t>
            </a:r>
            <a:r>
              <a:rPr lang="en-NL" err="1"/>
              <a:t>voor</a:t>
            </a:r>
            <a:r>
              <a:rPr lang="en-NL"/>
              <a:t> project (</a:t>
            </a:r>
            <a:r>
              <a:rPr lang="en-NL" err="1"/>
              <a:t>bijvoorbeeld</a:t>
            </a:r>
            <a:r>
              <a:rPr lang="en-NL"/>
              <a:t> via </a:t>
            </a:r>
            <a:r>
              <a:rPr lang="en-NL" err="1"/>
              <a:t>iBestuur</a:t>
            </a:r>
            <a:r>
              <a:rPr lang="en-NL"/>
              <a:t>)</a:t>
            </a:r>
          </a:p>
          <a:p>
            <a:pPr lvl="1"/>
            <a:r>
              <a:rPr lang="en-US" err="1"/>
              <a:t>Actief</a:t>
            </a:r>
            <a:r>
              <a:rPr lang="en-US"/>
              <a:t> </a:t>
            </a:r>
            <a:r>
              <a:rPr lang="en-US" err="1"/>
              <a:t>benaderen</a:t>
            </a:r>
            <a:r>
              <a:rPr lang="en-US"/>
              <a:t> </a:t>
            </a:r>
            <a:r>
              <a:rPr lang="en-US" err="1"/>
              <a:t>partijen</a:t>
            </a:r>
            <a:r>
              <a:rPr lang="en-US"/>
              <a:t> </a:t>
            </a:r>
            <a:r>
              <a:rPr lang="en-US" err="1"/>
              <a:t>voor</a:t>
            </a:r>
            <a:r>
              <a:rPr lang="en-US"/>
              <a:t> feedback (</a:t>
            </a:r>
            <a:r>
              <a:rPr lang="en-US" err="1"/>
              <a:t>o.a.</a:t>
            </a:r>
            <a:r>
              <a:rPr lang="en-US"/>
              <a:t> GOV NL </a:t>
            </a:r>
            <a:r>
              <a:rPr lang="en-US" err="1"/>
              <a:t>berichtstandaard</a:t>
            </a:r>
            <a:r>
              <a:rPr lang="en-US"/>
              <a:t>)</a:t>
            </a:r>
            <a:endParaRPr lang="en-NL"/>
          </a:p>
          <a:p>
            <a:pPr lvl="1"/>
            <a:r>
              <a:rPr lang="en-NL" err="1"/>
              <a:t>Positionering</a:t>
            </a:r>
            <a:r>
              <a:rPr lang="en-NL"/>
              <a:t> </a:t>
            </a:r>
            <a:r>
              <a:rPr lang="en-NL" err="1"/>
              <a:t>binnen</a:t>
            </a:r>
            <a:r>
              <a:rPr lang="en-NL"/>
              <a:t> </a:t>
            </a:r>
            <a:r>
              <a:rPr lang="en-US" err="1"/>
              <a:t>ontwikkelingen</a:t>
            </a:r>
            <a:r>
              <a:rPr lang="en-US"/>
              <a:t> </a:t>
            </a:r>
            <a:r>
              <a:rPr lang="en-NL" err="1"/>
              <a:t>stelsel</a:t>
            </a:r>
            <a:r>
              <a:rPr lang="en-NL"/>
              <a:t> van </a:t>
            </a:r>
            <a:r>
              <a:rPr lang="en-NL" err="1"/>
              <a:t>basisregistraties</a:t>
            </a:r>
            <a:endParaRPr lang="en-US"/>
          </a:p>
          <a:p>
            <a:pPr lvl="1"/>
            <a:endParaRPr lang="en-NL"/>
          </a:p>
          <a:p>
            <a:r>
              <a:rPr lang="en-NL"/>
              <a:t>Deliverables </a:t>
            </a:r>
            <a:r>
              <a:rPr lang="en-NL" err="1"/>
              <a:t>helder</a:t>
            </a:r>
            <a:r>
              <a:rPr lang="en-NL"/>
              <a:t> </a:t>
            </a:r>
            <a:r>
              <a:rPr lang="en-NL" err="1"/>
              <a:t>presenteren</a:t>
            </a:r>
            <a:r>
              <a:rPr lang="en-NL"/>
              <a:t> op het web</a:t>
            </a:r>
          </a:p>
          <a:p>
            <a:pPr lvl="1"/>
            <a:endParaRPr lang="en-NL"/>
          </a:p>
          <a:p>
            <a:endParaRPr lang="en-NL"/>
          </a:p>
          <a:p>
            <a:endParaRPr lang="en-NL"/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D7615F77-C884-084E-A2A9-2410AEFE3010}"/>
              </a:ext>
            </a:extLst>
          </p:cNvPr>
          <p:cNvSpPr/>
          <p:nvPr/>
        </p:nvSpPr>
        <p:spPr>
          <a:xfrm>
            <a:off x="8007532" y="5178124"/>
            <a:ext cx="3559628" cy="998839"/>
          </a:xfrm>
          <a:prstGeom prst="wedgeRoundRectCallout">
            <a:avLst>
              <a:gd name="adj1" fmla="val -38632"/>
              <a:gd name="adj2" fmla="val -1002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1600"/>
              <a:t>Voldoet dit aan de verwachtingen?</a:t>
            </a:r>
          </a:p>
          <a:p>
            <a:pPr algn="ctr"/>
            <a:endParaRPr lang="en-NL" sz="1600"/>
          </a:p>
          <a:p>
            <a:pPr algn="ctr"/>
            <a:r>
              <a:rPr lang="en-NL" sz="1600"/>
              <a:t>Zijn er nog suggesties?</a:t>
            </a:r>
          </a:p>
        </p:txBody>
      </p:sp>
    </p:spTree>
    <p:extLst>
      <p:ext uri="{BB962C8B-B14F-4D97-AF65-F5344CB8AC3E}">
        <p14:creationId xmlns:p14="http://schemas.microsoft.com/office/powerpoint/2010/main" val="3756204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EF672-57F6-2E4B-A6F6-B7809D34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Vooruitblik komend halfjaar: </a:t>
            </a:r>
            <a:r>
              <a:rPr lang="en-NL">
                <a:solidFill>
                  <a:srgbClr val="027BC7"/>
                </a:solidFill>
              </a:rPr>
              <a:t>Beproevingen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A33B4-D222-3546-97E0-E025B92CE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  <a:p>
            <a:r>
              <a:rPr lang="en-NL"/>
              <a:t>Verschillende omgevingen / situaties:</a:t>
            </a:r>
          </a:p>
          <a:p>
            <a:pPr lvl="1"/>
            <a:r>
              <a:rPr lang="en-NL"/>
              <a:t>Landelijk</a:t>
            </a:r>
          </a:p>
          <a:p>
            <a:pPr lvl="1"/>
            <a:r>
              <a:rPr lang="en-NL"/>
              <a:t>Regionaal</a:t>
            </a:r>
          </a:p>
          <a:p>
            <a:pPr lvl="1"/>
            <a:r>
              <a:rPr lang="en-NL"/>
              <a:t>Gemeentelijk</a:t>
            </a:r>
          </a:p>
          <a:p>
            <a:pPr lvl="1"/>
            <a:endParaRPr lang="en-NL"/>
          </a:p>
          <a:p>
            <a:r>
              <a:rPr lang="en-NL"/>
              <a:t>Inbreng van initiatieven is nog mogelijk</a:t>
            </a:r>
          </a:p>
          <a:p>
            <a:pPr lvl="1"/>
            <a:r>
              <a:rPr lang="en-NL"/>
              <a:t>Mits uitvoering binnen 1 à 2 maanden gestart kan worden</a:t>
            </a:r>
          </a:p>
          <a:p>
            <a:pPr lvl="1"/>
            <a:endParaRPr lang="en-NL"/>
          </a:p>
          <a:p>
            <a:endParaRPr lang="en-NL"/>
          </a:p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23105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5B54B-6C91-0A4C-9232-51B29F5B7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Beproeving (van transitiescenario's)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D8B63-4DA9-A446-BFC7-6A05C0655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NL" sz="3200" dirty="0"/>
          </a:p>
          <a:p>
            <a:pPr marL="0" indent="0">
              <a:buNone/>
            </a:pPr>
            <a:r>
              <a:rPr lang="en-NL" sz="3200" dirty="0" err="1"/>
              <a:t>Landelijke</a:t>
            </a:r>
            <a:r>
              <a:rPr lang="en-NL" sz="3200" dirty="0"/>
              <a:t> context</a:t>
            </a:r>
          </a:p>
          <a:p>
            <a:endParaRPr lang="en-NL" sz="3200" dirty="0"/>
          </a:p>
          <a:p>
            <a:pPr lvl="1"/>
            <a:r>
              <a:rPr lang="en-US" dirty="0"/>
              <a:t>B</a:t>
            </a:r>
            <a:r>
              <a:rPr lang="en-NL" dirty="0" err="1"/>
              <a:t>eproeving</a:t>
            </a:r>
            <a:r>
              <a:rPr lang="en-NL" dirty="0"/>
              <a:t> in de </a:t>
            </a:r>
            <a:r>
              <a:rPr lang="en-NL" dirty="0" err="1"/>
              <a:t>keten</a:t>
            </a:r>
            <a:r>
              <a:rPr lang="en-NL" dirty="0"/>
              <a:t> van </a:t>
            </a:r>
            <a:r>
              <a:rPr lang="en-NL" dirty="0" err="1"/>
              <a:t>kadaster</a:t>
            </a:r>
            <a:r>
              <a:rPr lang="en-NL" dirty="0"/>
              <a:t> </a:t>
            </a:r>
            <a:r>
              <a:rPr lang="en-NL" dirty="0" err="1"/>
              <a:t>naar</a:t>
            </a:r>
            <a:r>
              <a:rPr lang="en-NL" dirty="0"/>
              <a:t> </a:t>
            </a:r>
            <a:r>
              <a:rPr lang="en-NL" dirty="0" err="1"/>
              <a:t>waarderingskamer</a:t>
            </a:r>
            <a:r>
              <a:rPr lang="en-NL" dirty="0"/>
              <a:t>.</a:t>
            </a:r>
          </a:p>
          <a:p>
            <a:pPr lvl="2"/>
            <a:r>
              <a:rPr lang="en-NL" dirty="0" err="1"/>
              <a:t>Onderzoek</a:t>
            </a:r>
            <a:r>
              <a:rPr lang="en-NL" dirty="0"/>
              <a:t> </a:t>
            </a:r>
            <a:r>
              <a:rPr lang="en-NL" dirty="0" err="1"/>
              <a:t>toepasbaarheid</a:t>
            </a:r>
            <a:r>
              <a:rPr lang="en-NL" dirty="0"/>
              <a:t> </a:t>
            </a:r>
            <a:r>
              <a:rPr lang="en-NL" dirty="0" err="1"/>
              <a:t>gebeurtenisdefinitie</a:t>
            </a:r>
            <a:endParaRPr lang="en-NL" dirty="0"/>
          </a:p>
          <a:p>
            <a:pPr lvl="2"/>
            <a:r>
              <a:rPr lang="en-NL" dirty="0" err="1"/>
              <a:t>Toepasbaarheid</a:t>
            </a:r>
            <a:r>
              <a:rPr lang="en-NL" dirty="0"/>
              <a:t> concept </a:t>
            </a:r>
            <a:r>
              <a:rPr lang="nl-NL" dirty="0"/>
              <a:t>NL </a:t>
            </a:r>
            <a:r>
              <a:rPr lang="en-NL" dirty="0"/>
              <a:t>GOV </a:t>
            </a:r>
            <a:r>
              <a:rPr lang="en-NL" dirty="0" err="1"/>
              <a:t>berichtstandaard</a:t>
            </a:r>
            <a:endParaRPr lang="en-NL" dirty="0">
              <a:cs typeface="Calibri"/>
            </a:endParaRPr>
          </a:p>
          <a:p>
            <a:pPr lvl="2"/>
            <a:r>
              <a:rPr lang="en-NL" dirty="0" err="1"/>
              <a:t>Ontwikkeling</a:t>
            </a:r>
            <a:r>
              <a:rPr lang="en-NL" dirty="0"/>
              <a:t> </a:t>
            </a:r>
            <a:r>
              <a:rPr lang="en-NL" dirty="0" err="1"/>
              <a:t>notificatie</a:t>
            </a:r>
            <a:r>
              <a:rPr lang="en-NL" dirty="0"/>
              <a:t> API/component (</a:t>
            </a:r>
            <a:r>
              <a:rPr lang="en-NL" dirty="0" err="1"/>
              <a:t>voor</a:t>
            </a:r>
            <a:r>
              <a:rPr lang="en-NL" dirty="0"/>
              <a:t> </a:t>
            </a:r>
            <a:r>
              <a:rPr lang="en-NL" dirty="0" err="1"/>
              <a:t>kadaster</a:t>
            </a:r>
            <a:r>
              <a:rPr lang="en-NL" dirty="0"/>
              <a:t>, </a:t>
            </a:r>
            <a:r>
              <a:rPr lang="en-NL" dirty="0" err="1"/>
              <a:t>mogelijk</a:t>
            </a:r>
            <a:r>
              <a:rPr lang="en-NL" dirty="0"/>
              <a:t> </a:t>
            </a:r>
            <a:r>
              <a:rPr lang="en-NL" dirty="0" err="1"/>
              <a:t>breder</a:t>
            </a:r>
            <a:r>
              <a:rPr lang="en-NL" dirty="0"/>
              <a:t>)</a:t>
            </a:r>
          </a:p>
          <a:p>
            <a:pPr lvl="2"/>
            <a:endParaRPr lang="en-NL" dirty="0"/>
          </a:p>
          <a:p>
            <a:pPr lvl="1"/>
            <a:r>
              <a:rPr lang="en-NL" dirty="0" err="1"/>
              <a:t>Toepassing</a:t>
            </a:r>
            <a:r>
              <a:rPr lang="en-NL" dirty="0"/>
              <a:t> van </a:t>
            </a:r>
            <a:r>
              <a:rPr lang="en-NL" dirty="0" err="1"/>
              <a:t>notificeren</a:t>
            </a:r>
            <a:r>
              <a:rPr lang="en-NL" dirty="0"/>
              <a:t> (en concept </a:t>
            </a:r>
            <a:r>
              <a:rPr lang="en-NL" dirty="0" err="1"/>
              <a:t>standaard</a:t>
            </a:r>
            <a:r>
              <a:rPr lang="en-NL" dirty="0"/>
              <a:t>) </a:t>
            </a:r>
            <a:r>
              <a:rPr lang="en-NL" dirty="0" err="1"/>
              <a:t>bij</a:t>
            </a:r>
            <a:r>
              <a:rPr lang="en-NL" dirty="0"/>
              <a:t> de IND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744B90-2C86-5349-8C1E-2196ECD48445}"/>
              </a:ext>
            </a:extLst>
          </p:cNvPr>
          <p:cNvSpPr/>
          <p:nvPr/>
        </p:nvSpPr>
        <p:spPr>
          <a:xfrm>
            <a:off x="7438657" y="3246308"/>
            <a:ext cx="3222812" cy="4072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/>
              <a:t>Integratie Hackaton met de keten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AEFEB3-3F62-5447-85BC-AABE086C4783}"/>
              </a:ext>
            </a:extLst>
          </p:cNvPr>
          <p:cNvSpPr/>
          <p:nvPr/>
        </p:nvSpPr>
        <p:spPr>
          <a:xfrm>
            <a:off x="235131" y="2749731"/>
            <a:ext cx="1005841" cy="34539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/>
              <a:t>Groen licht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A49D6A-0271-2E41-BAD2-D6DBBC7E34DB}"/>
              </a:ext>
            </a:extLst>
          </p:cNvPr>
          <p:cNvSpPr/>
          <p:nvPr/>
        </p:nvSpPr>
        <p:spPr>
          <a:xfrm>
            <a:off x="235131" y="4494391"/>
            <a:ext cx="1005841" cy="345397"/>
          </a:xfrm>
          <a:custGeom>
            <a:avLst/>
            <a:gdLst>
              <a:gd name="connsiteX0" fmla="*/ 0 w 1005841"/>
              <a:gd name="connsiteY0" fmla="*/ 0 h 345397"/>
              <a:gd name="connsiteX1" fmla="*/ 523037 w 1005841"/>
              <a:gd name="connsiteY1" fmla="*/ 0 h 345397"/>
              <a:gd name="connsiteX2" fmla="*/ 1005841 w 1005841"/>
              <a:gd name="connsiteY2" fmla="*/ 0 h 345397"/>
              <a:gd name="connsiteX3" fmla="*/ 1005841 w 1005841"/>
              <a:gd name="connsiteY3" fmla="*/ 345397 h 345397"/>
              <a:gd name="connsiteX4" fmla="*/ 512979 w 1005841"/>
              <a:gd name="connsiteY4" fmla="*/ 345397 h 345397"/>
              <a:gd name="connsiteX5" fmla="*/ 0 w 1005841"/>
              <a:gd name="connsiteY5" fmla="*/ 345397 h 345397"/>
              <a:gd name="connsiteX6" fmla="*/ 0 w 1005841"/>
              <a:gd name="connsiteY6" fmla="*/ 0 h 345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5841" h="345397" fill="none" extrusionOk="0">
                <a:moveTo>
                  <a:pt x="0" y="0"/>
                </a:moveTo>
                <a:cubicBezTo>
                  <a:pt x="256018" y="-20481"/>
                  <a:pt x="367861" y="-12674"/>
                  <a:pt x="523037" y="0"/>
                </a:cubicBezTo>
                <a:cubicBezTo>
                  <a:pt x="678213" y="12674"/>
                  <a:pt x="789714" y="19504"/>
                  <a:pt x="1005841" y="0"/>
                </a:cubicBezTo>
                <a:cubicBezTo>
                  <a:pt x="999095" y="107722"/>
                  <a:pt x="1017628" y="263929"/>
                  <a:pt x="1005841" y="345397"/>
                </a:cubicBezTo>
                <a:cubicBezTo>
                  <a:pt x="874632" y="343613"/>
                  <a:pt x="719858" y="367840"/>
                  <a:pt x="512979" y="345397"/>
                </a:cubicBezTo>
                <a:cubicBezTo>
                  <a:pt x="306100" y="322954"/>
                  <a:pt x="225351" y="319923"/>
                  <a:pt x="0" y="345397"/>
                </a:cubicBezTo>
                <a:cubicBezTo>
                  <a:pt x="3395" y="242027"/>
                  <a:pt x="-2332" y="115473"/>
                  <a:pt x="0" y="0"/>
                </a:cubicBezTo>
                <a:close/>
              </a:path>
              <a:path w="1005841" h="345397" stroke="0" extrusionOk="0">
                <a:moveTo>
                  <a:pt x="0" y="0"/>
                </a:moveTo>
                <a:cubicBezTo>
                  <a:pt x="207913" y="12113"/>
                  <a:pt x="269121" y="21868"/>
                  <a:pt x="492862" y="0"/>
                </a:cubicBezTo>
                <a:cubicBezTo>
                  <a:pt x="716603" y="-21868"/>
                  <a:pt x="757029" y="13365"/>
                  <a:pt x="1005841" y="0"/>
                </a:cubicBezTo>
                <a:cubicBezTo>
                  <a:pt x="1004343" y="108362"/>
                  <a:pt x="1017280" y="237258"/>
                  <a:pt x="1005841" y="345397"/>
                </a:cubicBezTo>
                <a:cubicBezTo>
                  <a:pt x="788063" y="322959"/>
                  <a:pt x="691893" y="367136"/>
                  <a:pt x="502921" y="345397"/>
                </a:cubicBezTo>
                <a:cubicBezTo>
                  <a:pt x="313949" y="323658"/>
                  <a:pt x="168521" y="329650"/>
                  <a:pt x="0" y="345397"/>
                </a:cubicBezTo>
                <a:cubicBezTo>
                  <a:pt x="4805" y="208618"/>
                  <a:pt x="-7375" y="117725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</a:rPr>
              <a:t>Verkenning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D79365E6-7DFD-1F4C-8317-3C06B5A5B5F4}"/>
              </a:ext>
            </a:extLst>
          </p:cNvPr>
          <p:cNvSpPr/>
          <p:nvPr/>
        </p:nvSpPr>
        <p:spPr>
          <a:xfrm>
            <a:off x="9258876" y="1898693"/>
            <a:ext cx="2549434" cy="737335"/>
          </a:xfrm>
          <a:prstGeom prst="wedgeRoundRectCallout">
            <a:avLst>
              <a:gd name="adj1" fmla="val -36058"/>
              <a:gd name="adj2" fmla="val 11555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1600"/>
              <a:t>Partijen die actief zijn in deze keten zijn welkom!</a:t>
            </a:r>
          </a:p>
        </p:txBody>
      </p:sp>
    </p:spTree>
    <p:extLst>
      <p:ext uri="{BB962C8B-B14F-4D97-AF65-F5344CB8AC3E}">
        <p14:creationId xmlns:p14="http://schemas.microsoft.com/office/powerpoint/2010/main" val="41130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5B54B-6C91-0A4C-9232-51B29F5B7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Beproeving (van transitiescenario's)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D8B63-4DA9-A446-BFC7-6A05C0655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NL" sz="3200"/>
          </a:p>
          <a:p>
            <a:pPr marL="0" indent="0">
              <a:buNone/>
            </a:pPr>
            <a:r>
              <a:rPr lang="en-NL" sz="3200"/>
              <a:t>Regionaal</a:t>
            </a:r>
          </a:p>
          <a:p>
            <a:endParaRPr lang="en-NL" sz="3200"/>
          </a:p>
          <a:p>
            <a:pPr lvl="1"/>
            <a:r>
              <a:rPr lang="en-NL"/>
              <a:t>Usecase: Van burgerzaken (geboorte/overlijden) naar GGD (hielprik)</a:t>
            </a:r>
          </a:p>
          <a:p>
            <a:pPr lvl="1"/>
            <a:endParaRPr lang="en-NL" sz="2800"/>
          </a:p>
          <a:p>
            <a:pPr lvl="2"/>
            <a:endParaRPr lang="en-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7E6F19-AD35-3049-AF20-6238342FD035}"/>
              </a:ext>
            </a:extLst>
          </p:cNvPr>
          <p:cNvSpPr/>
          <p:nvPr/>
        </p:nvSpPr>
        <p:spPr>
          <a:xfrm>
            <a:off x="235131" y="2724374"/>
            <a:ext cx="1005841" cy="345397"/>
          </a:xfrm>
          <a:custGeom>
            <a:avLst/>
            <a:gdLst>
              <a:gd name="connsiteX0" fmla="*/ 0 w 1005841"/>
              <a:gd name="connsiteY0" fmla="*/ 0 h 345397"/>
              <a:gd name="connsiteX1" fmla="*/ 523037 w 1005841"/>
              <a:gd name="connsiteY1" fmla="*/ 0 h 345397"/>
              <a:gd name="connsiteX2" fmla="*/ 1005841 w 1005841"/>
              <a:gd name="connsiteY2" fmla="*/ 0 h 345397"/>
              <a:gd name="connsiteX3" fmla="*/ 1005841 w 1005841"/>
              <a:gd name="connsiteY3" fmla="*/ 345397 h 345397"/>
              <a:gd name="connsiteX4" fmla="*/ 512979 w 1005841"/>
              <a:gd name="connsiteY4" fmla="*/ 345397 h 345397"/>
              <a:gd name="connsiteX5" fmla="*/ 0 w 1005841"/>
              <a:gd name="connsiteY5" fmla="*/ 345397 h 345397"/>
              <a:gd name="connsiteX6" fmla="*/ 0 w 1005841"/>
              <a:gd name="connsiteY6" fmla="*/ 0 h 345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5841" h="345397" fill="none" extrusionOk="0">
                <a:moveTo>
                  <a:pt x="0" y="0"/>
                </a:moveTo>
                <a:cubicBezTo>
                  <a:pt x="256018" y="-20481"/>
                  <a:pt x="367861" y="-12674"/>
                  <a:pt x="523037" y="0"/>
                </a:cubicBezTo>
                <a:cubicBezTo>
                  <a:pt x="678213" y="12674"/>
                  <a:pt x="789714" y="19504"/>
                  <a:pt x="1005841" y="0"/>
                </a:cubicBezTo>
                <a:cubicBezTo>
                  <a:pt x="999095" y="107722"/>
                  <a:pt x="1017628" y="263929"/>
                  <a:pt x="1005841" y="345397"/>
                </a:cubicBezTo>
                <a:cubicBezTo>
                  <a:pt x="874632" y="343613"/>
                  <a:pt x="719858" y="367840"/>
                  <a:pt x="512979" y="345397"/>
                </a:cubicBezTo>
                <a:cubicBezTo>
                  <a:pt x="306100" y="322954"/>
                  <a:pt x="225351" y="319923"/>
                  <a:pt x="0" y="345397"/>
                </a:cubicBezTo>
                <a:cubicBezTo>
                  <a:pt x="3395" y="242027"/>
                  <a:pt x="-2332" y="115473"/>
                  <a:pt x="0" y="0"/>
                </a:cubicBezTo>
                <a:close/>
              </a:path>
              <a:path w="1005841" h="345397" stroke="0" extrusionOk="0">
                <a:moveTo>
                  <a:pt x="0" y="0"/>
                </a:moveTo>
                <a:cubicBezTo>
                  <a:pt x="207913" y="12113"/>
                  <a:pt x="269121" y="21868"/>
                  <a:pt x="492862" y="0"/>
                </a:cubicBezTo>
                <a:cubicBezTo>
                  <a:pt x="716603" y="-21868"/>
                  <a:pt x="757029" y="13365"/>
                  <a:pt x="1005841" y="0"/>
                </a:cubicBezTo>
                <a:cubicBezTo>
                  <a:pt x="1004343" y="108362"/>
                  <a:pt x="1017280" y="237258"/>
                  <a:pt x="1005841" y="345397"/>
                </a:cubicBezTo>
                <a:cubicBezTo>
                  <a:pt x="788063" y="322959"/>
                  <a:pt x="691893" y="367136"/>
                  <a:pt x="502921" y="345397"/>
                </a:cubicBezTo>
                <a:cubicBezTo>
                  <a:pt x="313949" y="323658"/>
                  <a:pt x="168521" y="329650"/>
                  <a:pt x="0" y="345397"/>
                </a:cubicBezTo>
                <a:cubicBezTo>
                  <a:pt x="4805" y="208618"/>
                  <a:pt x="-7375" y="117725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</a:rPr>
              <a:t>Verkenning</a:t>
            </a:r>
          </a:p>
        </p:txBody>
      </p:sp>
    </p:spTree>
    <p:extLst>
      <p:ext uri="{BB962C8B-B14F-4D97-AF65-F5344CB8AC3E}">
        <p14:creationId xmlns:p14="http://schemas.microsoft.com/office/powerpoint/2010/main" val="15980232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5B54B-6C91-0A4C-9232-51B29F5B7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Beproeving (van transitiescenario's)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D8B63-4DA9-A446-BFC7-6A05C0655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NL" sz="3200"/>
          </a:p>
          <a:p>
            <a:pPr marL="0" indent="0">
              <a:buNone/>
            </a:pPr>
            <a:r>
              <a:rPr lang="en-NL" sz="3200"/>
              <a:t>Binnengemeentelijk</a:t>
            </a:r>
          </a:p>
          <a:p>
            <a:pPr lvl="1"/>
            <a:endParaRPr lang="en-NL"/>
          </a:p>
          <a:p>
            <a:pPr lvl="1"/>
            <a:r>
              <a:rPr lang="en-NL"/>
              <a:t>Kijken hoe de concept standaard verwerkt kan worden in ZGW Notificeren om te komen tot </a:t>
            </a:r>
            <a:r>
              <a:rPr lang="en-US"/>
              <a:t>g</a:t>
            </a:r>
            <a:r>
              <a:rPr lang="en-NL"/>
              <a:t>emeentelijke </a:t>
            </a:r>
            <a:r>
              <a:rPr lang="en-US" err="1"/>
              <a:t>standaarden</a:t>
            </a:r>
            <a:r>
              <a:rPr lang="en-US"/>
              <a:t> </a:t>
            </a:r>
            <a:r>
              <a:rPr lang="en-US" err="1"/>
              <a:t>voor</a:t>
            </a:r>
            <a:r>
              <a:rPr lang="en-US"/>
              <a:t> notificeren</a:t>
            </a:r>
          </a:p>
          <a:p>
            <a:pPr lvl="1"/>
            <a:endParaRPr lang="en-NL"/>
          </a:p>
          <a:p>
            <a:pPr lvl="1"/>
            <a:r>
              <a:rPr lang="en-NL"/>
              <a:t>(Referentie)implementatie indien mogelijk beproeven met gemeente(n)</a:t>
            </a:r>
          </a:p>
          <a:p>
            <a:pPr lvl="1"/>
            <a:endParaRPr lang="en-NL" sz="2800"/>
          </a:p>
          <a:p>
            <a:pPr lvl="2"/>
            <a:endParaRPr lang="en-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262B3B-D7EC-A04C-B8CF-6533CC6CEDE2}"/>
              </a:ext>
            </a:extLst>
          </p:cNvPr>
          <p:cNvSpPr/>
          <p:nvPr/>
        </p:nvSpPr>
        <p:spPr>
          <a:xfrm>
            <a:off x="8320656" y="1852366"/>
            <a:ext cx="2900083" cy="5659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accent1"/>
                </a:solidFill>
              </a:rPr>
              <a:t>Specificatie Workshop (2 dagen) -&gt; Notificatie API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28A0CB-4329-C14F-BDD0-A106EB57115D}"/>
              </a:ext>
            </a:extLst>
          </p:cNvPr>
          <p:cNvSpPr/>
          <p:nvPr/>
        </p:nvSpPr>
        <p:spPr>
          <a:xfrm>
            <a:off x="7811589" y="4224767"/>
            <a:ext cx="3409150" cy="5659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accent1"/>
                </a:solidFill>
              </a:rPr>
              <a:t>Mogelijk hackaton gericht op gebruik referentieimplementatie van API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65D690-FD0B-7649-8A84-598540DAF1BE}"/>
              </a:ext>
            </a:extLst>
          </p:cNvPr>
          <p:cNvSpPr/>
          <p:nvPr/>
        </p:nvSpPr>
        <p:spPr>
          <a:xfrm>
            <a:off x="230635" y="2554355"/>
            <a:ext cx="1005841" cy="345397"/>
          </a:xfrm>
          <a:custGeom>
            <a:avLst/>
            <a:gdLst>
              <a:gd name="connsiteX0" fmla="*/ 0 w 1005841"/>
              <a:gd name="connsiteY0" fmla="*/ 0 h 345397"/>
              <a:gd name="connsiteX1" fmla="*/ 523037 w 1005841"/>
              <a:gd name="connsiteY1" fmla="*/ 0 h 345397"/>
              <a:gd name="connsiteX2" fmla="*/ 1005841 w 1005841"/>
              <a:gd name="connsiteY2" fmla="*/ 0 h 345397"/>
              <a:gd name="connsiteX3" fmla="*/ 1005841 w 1005841"/>
              <a:gd name="connsiteY3" fmla="*/ 345397 h 345397"/>
              <a:gd name="connsiteX4" fmla="*/ 512979 w 1005841"/>
              <a:gd name="connsiteY4" fmla="*/ 345397 h 345397"/>
              <a:gd name="connsiteX5" fmla="*/ 0 w 1005841"/>
              <a:gd name="connsiteY5" fmla="*/ 345397 h 345397"/>
              <a:gd name="connsiteX6" fmla="*/ 0 w 1005841"/>
              <a:gd name="connsiteY6" fmla="*/ 0 h 345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5841" h="345397" fill="none" extrusionOk="0">
                <a:moveTo>
                  <a:pt x="0" y="0"/>
                </a:moveTo>
                <a:cubicBezTo>
                  <a:pt x="256018" y="-20481"/>
                  <a:pt x="367861" y="-12674"/>
                  <a:pt x="523037" y="0"/>
                </a:cubicBezTo>
                <a:cubicBezTo>
                  <a:pt x="678213" y="12674"/>
                  <a:pt x="789714" y="19504"/>
                  <a:pt x="1005841" y="0"/>
                </a:cubicBezTo>
                <a:cubicBezTo>
                  <a:pt x="999095" y="107722"/>
                  <a:pt x="1017628" y="263929"/>
                  <a:pt x="1005841" y="345397"/>
                </a:cubicBezTo>
                <a:cubicBezTo>
                  <a:pt x="874632" y="343613"/>
                  <a:pt x="719858" y="367840"/>
                  <a:pt x="512979" y="345397"/>
                </a:cubicBezTo>
                <a:cubicBezTo>
                  <a:pt x="306100" y="322954"/>
                  <a:pt x="225351" y="319923"/>
                  <a:pt x="0" y="345397"/>
                </a:cubicBezTo>
                <a:cubicBezTo>
                  <a:pt x="3395" y="242027"/>
                  <a:pt x="-2332" y="115473"/>
                  <a:pt x="0" y="0"/>
                </a:cubicBezTo>
                <a:close/>
              </a:path>
              <a:path w="1005841" h="345397" stroke="0" extrusionOk="0">
                <a:moveTo>
                  <a:pt x="0" y="0"/>
                </a:moveTo>
                <a:cubicBezTo>
                  <a:pt x="207913" y="12113"/>
                  <a:pt x="269121" y="21868"/>
                  <a:pt x="492862" y="0"/>
                </a:cubicBezTo>
                <a:cubicBezTo>
                  <a:pt x="716603" y="-21868"/>
                  <a:pt x="757029" y="13365"/>
                  <a:pt x="1005841" y="0"/>
                </a:cubicBezTo>
                <a:cubicBezTo>
                  <a:pt x="1004343" y="108362"/>
                  <a:pt x="1017280" y="237258"/>
                  <a:pt x="1005841" y="345397"/>
                </a:cubicBezTo>
                <a:cubicBezTo>
                  <a:pt x="788063" y="322959"/>
                  <a:pt x="691893" y="367136"/>
                  <a:pt x="502921" y="345397"/>
                </a:cubicBezTo>
                <a:cubicBezTo>
                  <a:pt x="313949" y="323658"/>
                  <a:pt x="168521" y="329650"/>
                  <a:pt x="0" y="345397"/>
                </a:cubicBezTo>
                <a:cubicBezTo>
                  <a:pt x="4805" y="208618"/>
                  <a:pt x="-7375" y="117725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</a:rPr>
              <a:t>Verkenning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CFB2DF02-5F57-D740-80BD-3ECEF745A4F9}"/>
              </a:ext>
            </a:extLst>
          </p:cNvPr>
          <p:cNvSpPr/>
          <p:nvPr/>
        </p:nvSpPr>
        <p:spPr>
          <a:xfrm>
            <a:off x="589154" y="4930660"/>
            <a:ext cx="4088675" cy="1149531"/>
          </a:xfrm>
          <a:prstGeom prst="wedgeRoundRectCallout">
            <a:avLst>
              <a:gd name="adj1" fmla="val -13407"/>
              <a:gd name="adj2" fmla="val -9863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1600"/>
              <a:t>Welkom om mee te denken en te doen. Ook voor partijen die niet direct actief zijn in gemeentelijke uitvoering. Streven is generieke inzetbaarheid.</a:t>
            </a:r>
          </a:p>
        </p:txBody>
      </p:sp>
    </p:spTree>
    <p:extLst>
      <p:ext uri="{BB962C8B-B14F-4D97-AF65-F5344CB8AC3E}">
        <p14:creationId xmlns:p14="http://schemas.microsoft.com/office/powerpoint/2010/main" val="932829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8A0492-E908-D846-AD76-888D04F3D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Abonneren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C11C44-0D71-8E4F-A07F-10530CEE5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  <a:p>
            <a:r>
              <a:rPr lang="en-NL"/>
              <a:t>Komt terug in de nieuwe beproevingen</a:t>
            </a:r>
          </a:p>
          <a:p>
            <a:endParaRPr lang="en-NL"/>
          </a:p>
          <a:p>
            <a:r>
              <a:rPr lang="en-NL"/>
              <a:t>Verwachting</a:t>
            </a:r>
          </a:p>
          <a:p>
            <a:pPr lvl="1"/>
            <a:r>
              <a:rPr lang="en-NL"/>
              <a:t>Lastig in algemeenheid te standaardiseren</a:t>
            </a:r>
            <a:endParaRPr lang="en-US"/>
          </a:p>
          <a:p>
            <a:pPr lvl="1"/>
            <a:r>
              <a:rPr lang="en-NL"/>
              <a:t>Dus geen handreiking en zeker geen (concept) standaard</a:t>
            </a:r>
          </a:p>
          <a:p>
            <a:pPr lvl="1"/>
            <a:r>
              <a:rPr lang="en-NL"/>
              <a:t>Wel </a:t>
            </a:r>
            <a:r>
              <a:rPr lang="nl-NL"/>
              <a:t>casuïstiek</a:t>
            </a:r>
            <a:r>
              <a:rPr lang="en-NL"/>
              <a:t> die gedeeld kan worden met community</a:t>
            </a:r>
            <a:endParaRPr lang="en-US"/>
          </a:p>
          <a:p>
            <a:pPr lvl="1"/>
            <a:endParaRPr lang="en-NL"/>
          </a:p>
          <a:p>
            <a:pPr lvl="1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40713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8A0492-E908-D846-AD76-888D04F3D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Autoriseren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C11C44-0D71-8E4F-A07F-10530CEE5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NL"/>
          </a:p>
          <a:p>
            <a:r>
              <a:rPr lang="en-NL"/>
              <a:t>Algemeen vraagstuk ivm werken met API's</a:t>
            </a:r>
          </a:p>
          <a:p>
            <a:r>
              <a:rPr lang="en-NL"/>
              <a:t>Niet specifiek in scope van dit project</a:t>
            </a:r>
          </a:p>
          <a:p>
            <a:r>
              <a:rPr lang="en-NL"/>
              <a:t>Zal wel geraakt worden bij beproevingen</a:t>
            </a:r>
          </a:p>
          <a:p>
            <a:endParaRPr lang="en-NL"/>
          </a:p>
          <a:p>
            <a:r>
              <a:rPr lang="en-NL"/>
              <a:t>Nieuw project bij VNG: Identity &amp; Access Management</a:t>
            </a:r>
          </a:p>
          <a:p>
            <a:pPr lvl="1"/>
            <a:r>
              <a:rPr lang="en-NL"/>
              <a:t>Proberen daarin notificeren als voorbeeld mee te nemen</a:t>
            </a:r>
          </a:p>
          <a:p>
            <a:pPr lvl="1"/>
            <a:r>
              <a:rPr lang="en-NL"/>
              <a:t>Resultaten zijn t.z.t. publiek</a:t>
            </a:r>
          </a:p>
          <a:p>
            <a:pPr lvl="1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704716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8C0D358-4806-B046-8D91-0BC703CD7FBE}"/>
              </a:ext>
            </a:extLst>
          </p:cNvPr>
          <p:cNvSpPr/>
          <p:nvPr/>
        </p:nvSpPr>
        <p:spPr>
          <a:xfrm>
            <a:off x="1948630" y="1429657"/>
            <a:ext cx="6019712" cy="4934857"/>
          </a:xfrm>
          <a:prstGeom prst="roundRect">
            <a:avLst>
              <a:gd name="adj" fmla="val 2532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B34B6DD5-91CE-0B4B-ABCF-AF6CEBA0528E}"/>
              </a:ext>
            </a:extLst>
          </p:cNvPr>
          <p:cNvSpPr/>
          <p:nvPr/>
        </p:nvSpPr>
        <p:spPr>
          <a:xfrm>
            <a:off x="9339944" y="1430739"/>
            <a:ext cx="2293254" cy="4934857"/>
          </a:xfrm>
          <a:prstGeom prst="roundRect">
            <a:avLst>
              <a:gd name="adj" fmla="val 4216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F1F495-1807-9B4B-9CCC-D5387F2D0B6D}"/>
              </a:ext>
            </a:extLst>
          </p:cNvPr>
          <p:cNvSpPr/>
          <p:nvPr/>
        </p:nvSpPr>
        <p:spPr>
          <a:xfrm>
            <a:off x="5950194" y="4000742"/>
            <a:ext cx="1714796" cy="2088000"/>
          </a:xfrm>
          <a:prstGeom prst="rect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54A508-08F5-D74E-8841-90CAEA5EF95A}"/>
              </a:ext>
            </a:extLst>
          </p:cNvPr>
          <p:cNvSpPr txBox="1"/>
          <p:nvPr/>
        </p:nvSpPr>
        <p:spPr>
          <a:xfrm>
            <a:off x="682170" y="5094604"/>
            <a:ext cx="1566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400"/>
              <a:t>Verandering / Bijhouding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5C84B6-33B6-624A-A401-5036C95B756B}"/>
              </a:ext>
            </a:extLst>
          </p:cNvPr>
          <p:cNvSpPr/>
          <p:nvPr/>
        </p:nvSpPr>
        <p:spPr>
          <a:xfrm>
            <a:off x="2288138" y="1719943"/>
            <a:ext cx="1714795" cy="4368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B15C47-FF88-FE47-A58B-4F2180CDCBF7}"/>
              </a:ext>
            </a:extLst>
          </p:cNvPr>
          <p:cNvSpPr/>
          <p:nvPr/>
        </p:nvSpPr>
        <p:spPr>
          <a:xfrm>
            <a:off x="9638203" y="1719943"/>
            <a:ext cx="1714795" cy="43687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3DA82A38-FE9D-D242-97B2-7F4C752811EF}"/>
              </a:ext>
            </a:extLst>
          </p:cNvPr>
          <p:cNvSpPr/>
          <p:nvPr/>
        </p:nvSpPr>
        <p:spPr>
          <a:xfrm>
            <a:off x="682170" y="5638512"/>
            <a:ext cx="1580807" cy="252896"/>
          </a:xfrm>
          <a:prstGeom prst="rightArrow">
            <a:avLst/>
          </a:prstGeom>
          <a:pattFill prst="wdUpDiag">
            <a:fgClr>
              <a:schemeClr val="accent3"/>
            </a:fgClr>
            <a:bgClr>
              <a:schemeClr val="bg1"/>
            </a:bgClr>
          </a:patt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FC36C82-A9DA-CD4B-8677-1F6856032D51}"/>
              </a:ext>
            </a:extLst>
          </p:cNvPr>
          <p:cNvSpPr/>
          <p:nvPr/>
        </p:nvSpPr>
        <p:spPr>
          <a:xfrm>
            <a:off x="4038829" y="5638512"/>
            <a:ext cx="1882800" cy="252896"/>
          </a:xfrm>
          <a:prstGeom prst="rightArrow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33AE0B-1C25-C840-AAC2-48B353C3EE44}"/>
              </a:ext>
            </a:extLst>
          </p:cNvPr>
          <p:cNvSpPr txBox="1"/>
          <p:nvPr/>
        </p:nvSpPr>
        <p:spPr>
          <a:xfrm>
            <a:off x="4239448" y="5094604"/>
            <a:ext cx="14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/>
              <a:t>Aanbieden gebeurtenis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08D8AE7C-344E-D543-83CE-4AFA8090093A}"/>
              </a:ext>
            </a:extLst>
          </p:cNvPr>
          <p:cNvSpPr/>
          <p:nvPr/>
        </p:nvSpPr>
        <p:spPr>
          <a:xfrm>
            <a:off x="7697811" y="5638512"/>
            <a:ext cx="1907571" cy="252896"/>
          </a:xfrm>
          <a:prstGeom prst="rightArrow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B652C495-8213-5848-A8E0-D8089ABE6F08}"/>
              </a:ext>
            </a:extLst>
          </p:cNvPr>
          <p:cNvSpPr/>
          <p:nvPr/>
        </p:nvSpPr>
        <p:spPr>
          <a:xfrm rot="10800000">
            <a:off x="7710072" y="4411234"/>
            <a:ext cx="1883048" cy="25289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D10650-09AE-2B48-87AF-6224E7FA23F5}"/>
              </a:ext>
            </a:extLst>
          </p:cNvPr>
          <p:cNvSpPr/>
          <p:nvPr/>
        </p:nvSpPr>
        <p:spPr>
          <a:xfrm>
            <a:off x="6071412" y="4722213"/>
            <a:ext cx="1179964" cy="7061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L" sz="1100">
                <a:solidFill>
                  <a:schemeClr val="tx1"/>
                </a:solidFill>
              </a:rPr>
              <a:t>Implementatie 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8264BD-CAB0-4241-9371-898D08BDF421}"/>
              </a:ext>
            </a:extLst>
          </p:cNvPr>
          <p:cNvSpPr txBox="1"/>
          <p:nvPr/>
        </p:nvSpPr>
        <p:spPr>
          <a:xfrm>
            <a:off x="1948630" y="1081499"/>
            <a:ext cx="10470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600"/>
              <a:t>Aanbieder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DD1273-1F39-B74F-AA5D-B5AE6378F44B}"/>
              </a:ext>
            </a:extLst>
          </p:cNvPr>
          <p:cNvSpPr txBox="1"/>
          <p:nvPr/>
        </p:nvSpPr>
        <p:spPr>
          <a:xfrm>
            <a:off x="9749918" y="1771687"/>
            <a:ext cx="1491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sz="1600"/>
              <a:t>Taak Specifieke</a:t>
            </a:r>
          </a:p>
          <a:p>
            <a:pPr algn="ctr"/>
            <a:r>
              <a:rPr lang="en-NL" sz="1600"/>
              <a:t>Applicatie (TSA)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33B8F3-DEA5-D84A-8D75-42422ECC1E42}"/>
              </a:ext>
            </a:extLst>
          </p:cNvPr>
          <p:cNvSpPr txBox="1"/>
          <p:nvPr/>
        </p:nvSpPr>
        <p:spPr>
          <a:xfrm>
            <a:off x="2537484" y="1771687"/>
            <a:ext cx="12161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600"/>
              <a:t>Bronregister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3BEB84-BB26-EB40-959E-25902F9B02F1}"/>
              </a:ext>
            </a:extLst>
          </p:cNvPr>
          <p:cNvSpPr txBox="1"/>
          <p:nvPr/>
        </p:nvSpPr>
        <p:spPr>
          <a:xfrm>
            <a:off x="9339944" y="1084928"/>
            <a:ext cx="9140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sz="1600"/>
              <a:t>Afnemer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05C783-6952-8244-9643-60234A78FFB8}"/>
              </a:ext>
            </a:extLst>
          </p:cNvPr>
          <p:cNvSpPr txBox="1"/>
          <p:nvPr/>
        </p:nvSpPr>
        <p:spPr>
          <a:xfrm>
            <a:off x="7929920" y="5094604"/>
            <a:ext cx="14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/>
              <a:t>Aanbieden notificatie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41A9D3E-29B7-ED42-ACC8-AED50D870215}"/>
              </a:ext>
            </a:extLst>
          </p:cNvPr>
          <p:cNvSpPr txBox="1"/>
          <p:nvPr/>
        </p:nvSpPr>
        <p:spPr>
          <a:xfrm>
            <a:off x="7927949" y="3851239"/>
            <a:ext cx="14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/>
              <a:t>Abonneren</a:t>
            </a:r>
          </a:p>
          <a:p>
            <a:pPr algn="ctr"/>
            <a:r>
              <a:rPr lang="en-GB" sz="1400"/>
              <a:t>i</a:t>
            </a:r>
            <a:r>
              <a:rPr lang="en-NL" sz="1400"/>
              <a:t>ncl. verificatie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AC89CFDA-3BF2-454E-9DB0-EE53D57AC6FF}"/>
              </a:ext>
            </a:extLst>
          </p:cNvPr>
          <p:cNvSpPr/>
          <p:nvPr/>
        </p:nvSpPr>
        <p:spPr>
          <a:xfrm>
            <a:off x="4043834" y="2703491"/>
            <a:ext cx="1883048" cy="25289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25486C3-A198-2F4D-8747-6D13811DB40F}"/>
              </a:ext>
            </a:extLst>
          </p:cNvPr>
          <p:cNvSpPr txBox="1"/>
          <p:nvPr/>
        </p:nvSpPr>
        <p:spPr>
          <a:xfrm>
            <a:off x="4246699" y="2210389"/>
            <a:ext cx="14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/>
              <a:t>Authorisatie inrichten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D5D9EF6-15BC-934B-B2B4-000341D09FC5}"/>
              </a:ext>
            </a:extLst>
          </p:cNvPr>
          <p:cNvSpPr/>
          <p:nvPr/>
        </p:nvSpPr>
        <p:spPr>
          <a:xfrm>
            <a:off x="8332110" y="4397442"/>
            <a:ext cx="636807" cy="26668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/>
              <a:t>API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346745F-36B6-C44B-A5B0-146ACF76C68D}"/>
              </a:ext>
            </a:extLst>
          </p:cNvPr>
          <p:cNvSpPr/>
          <p:nvPr/>
        </p:nvSpPr>
        <p:spPr>
          <a:xfrm>
            <a:off x="8332111" y="5631616"/>
            <a:ext cx="636807" cy="26668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/>
              <a:t>API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53538255-5566-5E48-A3D9-2A7FC9A085AA}"/>
              </a:ext>
            </a:extLst>
          </p:cNvPr>
          <p:cNvSpPr/>
          <p:nvPr/>
        </p:nvSpPr>
        <p:spPr>
          <a:xfrm>
            <a:off x="4652985" y="5624720"/>
            <a:ext cx="636807" cy="26668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/>
              <a:t>API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F011D4D-E5F6-4749-825E-F5D16DF54EE1}"/>
              </a:ext>
            </a:extLst>
          </p:cNvPr>
          <p:cNvSpPr txBox="1"/>
          <p:nvPr/>
        </p:nvSpPr>
        <p:spPr>
          <a:xfrm>
            <a:off x="71139" y="480152"/>
            <a:ext cx="2480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400"/>
              <a:t>RESTful: http, json, webhooks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36FE9B-09E9-7949-A65B-AB71702E56CC}"/>
              </a:ext>
            </a:extLst>
          </p:cNvPr>
          <p:cNvSpPr txBox="1"/>
          <p:nvPr/>
        </p:nvSpPr>
        <p:spPr>
          <a:xfrm>
            <a:off x="55586" y="33969"/>
            <a:ext cx="24818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800"/>
              <a:t>Notificatie API's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4BF4F8B-58B9-D443-B01F-2873A3B42C06}"/>
              </a:ext>
            </a:extLst>
          </p:cNvPr>
          <p:cNvSpPr/>
          <p:nvPr/>
        </p:nvSpPr>
        <p:spPr>
          <a:xfrm>
            <a:off x="5950194" y="1719943"/>
            <a:ext cx="1714796" cy="2088000"/>
          </a:xfrm>
          <a:custGeom>
            <a:avLst/>
            <a:gdLst>
              <a:gd name="connsiteX0" fmla="*/ 0 w 1714796"/>
              <a:gd name="connsiteY0" fmla="*/ 0 h 2088000"/>
              <a:gd name="connsiteX1" fmla="*/ 554451 w 1714796"/>
              <a:gd name="connsiteY1" fmla="*/ 0 h 2088000"/>
              <a:gd name="connsiteX2" fmla="*/ 1126049 w 1714796"/>
              <a:gd name="connsiteY2" fmla="*/ 0 h 2088000"/>
              <a:gd name="connsiteX3" fmla="*/ 1714796 w 1714796"/>
              <a:gd name="connsiteY3" fmla="*/ 0 h 2088000"/>
              <a:gd name="connsiteX4" fmla="*/ 1714796 w 1714796"/>
              <a:gd name="connsiteY4" fmla="*/ 716880 h 2088000"/>
              <a:gd name="connsiteX5" fmla="*/ 1714796 w 1714796"/>
              <a:gd name="connsiteY5" fmla="*/ 1350240 h 2088000"/>
              <a:gd name="connsiteX6" fmla="*/ 1714796 w 1714796"/>
              <a:gd name="connsiteY6" fmla="*/ 2088000 h 2088000"/>
              <a:gd name="connsiteX7" fmla="*/ 1108901 w 1714796"/>
              <a:gd name="connsiteY7" fmla="*/ 2088000 h 2088000"/>
              <a:gd name="connsiteX8" fmla="*/ 503007 w 1714796"/>
              <a:gd name="connsiteY8" fmla="*/ 2088000 h 2088000"/>
              <a:gd name="connsiteX9" fmla="*/ 0 w 1714796"/>
              <a:gd name="connsiteY9" fmla="*/ 2088000 h 2088000"/>
              <a:gd name="connsiteX10" fmla="*/ 0 w 1714796"/>
              <a:gd name="connsiteY10" fmla="*/ 1412880 h 2088000"/>
              <a:gd name="connsiteX11" fmla="*/ 0 w 1714796"/>
              <a:gd name="connsiteY11" fmla="*/ 716880 h 2088000"/>
              <a:gd name="connsiteX12" fmla="*/ 0 w 1714796"/>
              <a:gd name="connsiteY12" fmla="*/ 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96" h="2088000" fill="none" extrusionOk="0">
                <a:moveTo>
                  <a:pt x="0" y="0"/>
                </a:moveTo>
                <a:cubicBezTo>
                  <a:pt x="202052" y="24617"/>
                  <a:pt x="379341" y="16241"/>
                  <a:pt x="554451" y="0"/>
                </a:cubicBezTo>
                <a:cubicBezTo>
                  <a:pt x="729561" y="-16241"/>
                  <a:pt x="943009" y="-2377"/>
                  <a:pt x="1126049" y="0"/>
                </a:cubicBezTo>
                <a:cubicBezTo>
                  <a:pt x="1309089" y="2377"/>
                  <a:pt x="1538520" y="-18991"/>
                  <a:pt x="1714796" y="0"/>
                </a:cubicBezTo>
                <a:cubicBezTo>
                  <a:pt x="1740011" y="304131"/>
                  <a:pt x="1699934" y="541072"/>
                  <a:pt x="1714796" y="716880"/>
                </a:cubicBezTo>
                <a:cubicBezTo>
                  <a:pt x="1729658" y="892688"/>
                  <a:pt x="1705957" y="1104081"/>
                  <a:pt x="1714796" y="1350240"/>
                </a:cubicBezTo>
                <a:cubicBezTo>
                  <a:pt x="1723635" y="1596399"/>
                  <a:pt x="1732405" y="1793172"/>
                  <a:pt x="1714796" y="2088000"/>
                </a:cubicBezTo>
                <a:cubicBezTo>
                  <a:pt x="1427218" y="2089239"/>
                  <a:pt x="1265214" y="2111399"/>
                  <a:pt x="1108901" y="2088000"/>
                </a:cubicBezTo>
                <a:cubicBezTo>
                  <a:pt x="952589" y="2064601"/>
                  <a:pt x="772945" y="2089324"/>
                  <a:pt x="503007" y="2088000"/>
                </a:cubicBezTo>
                <a:cubicBezTo>
                  <a:pt x="233069" y="2086676"/>
                  <a:pt x="202490" y="2094753"/>
                  <a:pt x="0" y="2088000"/>
                </a:cubicBezTo>
                <a:cubicBezTo>
                  <a:pt x="-6441" y="1876309"/>
                  <a:pt x="-1320" y="1737348"/>
                  <a:pt x="0" y="1412880"/>
                </a:cubicBezTo>
                <a:cubicBezTo>
                  <a:pt x="1320" y="1088412"/>
                  <a:pt x="-31161" y="935298"/>
                  <a:pt x="0" y="716880"/>
                </a:cubicBezTo>
                <a:cubicBezTo>
                  <a:pt x="31161" y="498462"/>
                  <a:pt x="20101" y="147262"/>
                  <a:pt x="0" y="0"/>
                </a:cubicBezTo>
                <a:close/>
              </a:path>
              <a:path w="1714796" h="2088000" stroke="0" extrusionOk="0">
                <a:moveTo>
                  <a:pt x="0" y="0"/>
                </a:moveTo>
                <a:cubicBezTo>
                  <a:pt x="170949" y="9757"/>
                  <a:pt x="337375" y="-8080"/>
                  <a:pt x="554451" y="0"/>
                </a:cubicBezTo>
                <a:cubicBezTo>
                  <a:pt x="771527" y="8080"/>
                  <a:pt x="837905" y="-9341"/>
                  <a:pt x="1074605" y="0"/>
                </a:cubicBezTo>
                <a:cubicBezTo>
                  <a:pt x="1311305" y="9341"/>
                  <a:pt x="1405450" y="-4462"/>
                  <a:pt x="1714796" y="0"/>
                </a:cubicBezTo>
                <a:cubicBezTo>
                  <a:pt x="1725635" y="235769"/>
                  <a:pt x="1692568" y="375164"/>
                  <a:pt x="1714796" y="675120"/>
                </a:cubicBezTo>
                <a:cubicBezTo>
                  <a:pt x="1737024" y="975076"/>
                  <a:pt x="1688940" y="1045456"/>
                  <a:pt x="1714796" y="1329360"/>
                </a:cubicBezTo>
                <a:cubicBezTo>
                  <a:pt x="1740652" y="1613264"/>
                  <a:pt x="1709439" y="1761369"/>
                  <a:pt x="1714796" y="2088000"/>
                </a:cubicBezTo>
                <a:cubicBezTo>
                  <a:pt x="1532855" y="2071812"/>
                  <a:pt x="1362077" y="2072356"/>
                  <a:pt x="1143197" y="2088000"/>
                </a:cubicBezTo>
                <a:cubicBezTo>
                  <a:pt x="924317" y="2103644"/>
                  <a:pt x="754744" y="2108146"/>
                  <a:pt x="537303" y="2088000"/>
                </a:cubicBezTo>
                <a:cubicBezTo>
                  <a:pt x="319862" y="2067854"/>
                  <a:pt x="123876" y="2109200"/>
                  <a:pt x="0" y="2088000"/>
                </a:cubicBezTo>
                <a:cubicBezTo>
                  <a:pt x="-30562" y="1764050"/>
                  <a:pt x="25354" y="1613102"/>
                  <a:pt x="0" y="1392000"/>
                </a:cubicBezTo>
                <a:cubicBezTo>
                  <a:pt x="-25354" y="1170898"/>
                  <a:pt x="-13122" y="945593"/>
                  <a:pt x="0" y="716880"/>
                </a:cubicBezTo>
                <a:cubicBezTo>
                  <a:pt x="13122" y="488167"/>
                  <a:pt x="-29163" y="264893"/>
                  <a:pt x="0" y="0"/>
                </a:cubicBezTo>
                <a:close/>
              </a:path>
            </a:pathLst>
          </a:cu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21E3D49-B615-BB45-B856-CFB6B4ECFCFA}"/>
              </a:ext>
            </a:extLst>
          </p:cNvPr>
          <p:cNvSpPr txBox="1"/>
          <p:nvPr/>
        </p:nvSpPr>
        <p:spPr>
          <a:xfrm>
            <a:off x="6536979" y="1771687"/>
            <a:ext cx="5293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600"/>
              <a:t>IAM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FA699F2-5C99-7246-BC9C-A77DB7A5AD99}"/>
              </a:ext>
            </a:extLst>
          </p:cNvPr>
          <p:cNvSpPr txBox="1"/>
          <p:nvPr/>
        </p:nvSpPr>
        <p:spPr>
          <a:xfrm>
            <a:off x="6072145" y="4047123"/>
            <a:ext cx="1427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600"/>
              <a:t>Notificatie component</a:t>
            </a:r>
          </a:p>
        </p:txBody>
      </p:sp>
      <p:sp>
        <p:nvSpPr>
          <p:cNvPr id="5" name="Up-down Arrow 4">
            <a:extLst>
              <a:ext uri="{FF2B5EF4-FFF2-40B4-BE49-F238E27FC236}">
                <a16:creationId xmlns:a16="http://schemas.microsoft.com/office/drawing/2014/main" id="{4B05B2D7-8F9A-EE4C-BABC-29298BF8FD61}"/>
              </a:ext>
            </a:extLst>
          </p:cNvPr>
          <p:cNvSpPr/>
          <p:nvPr/>
        </p:nvSpPr>
        <p:spPr>
          <a:xfrm>
            <a:off x="6027842" y="3603213"/>
            <a:ext cx="250151" cy="589907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2C855BF-0E62-934A-8529-33478D2B1D0A}"/>
              </a:ext>
            </a:extLst>
          </p:cNvPr>
          <p:cNvSpPr/>
          <p:nvPr/>
        </p:nvSpPr>
        <p:spPr>
          <a:xfrm>
            <a:off x="6211512" y="4985083"/>
            <a:ext cx="1179964" cy="7061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L" sz="1100">
                <a:solidFill>
                  <a:schemeClr val="tx1"/>
                </a:solidFill>
              </a:rPr>
              <a:t>Implementatie y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4E0DCB5-6CE3-3E4C-BA48-A2C3A6BF1C0A}"/>
              </a:ext>
            </a:extLst>
          </p:cNvPr>
          <p:cNvSpPr/>
          <p:nvPr/>
        </p:nvSpPr>
        <p:spPr>
          <a:xfrm>
            <a:off x="6367500" y="5237282"/>
            <a:ext cx="1179964" cy="7061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L" sz="1100">
                <a:solidFill>
                  <a:schemeClr val="tx1"/>
                </a:solidFill>
              </a:rPr>
              <a:t>Implementatie z</a:t>
            </a:r>
          </a:p>
        </p:txBody>
      </p:sp>
    </p:spTree>
    <p:extLst>
      <p:ext uri="{BB962C8B-B14F-4D97-AF65-F5344CB8AC3E}">
        <p14:creationId xmlns:p14="http://schemas.microsoft.com/office/powerpoint/2010/main" val="2138925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F22BA-B2B0-F741-9C9A-83A9521F5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AB494-CBF2-644A-B69B-6C0E10270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  <a:p>
            <a:r>
              <a:rPr lang="en-NL"/>
              <a:t>Doornemen deliverables</a:t>
            </a:r>
          </a:p>
          <a:p>
            <a:endParaRPr lang="en-NL"/>
          </a:p>
          <a:p>
            <a:r>
              <a:rPr lang="en-NL"/>
              <a:t>Vooruitblik komende half jaar</a:t>
            </a:r>
          </a:p>
          <a:p>
            <a:endParaRPr lang="en-NL"/>
          </a:p>
          <a:p>
            <a:r>
              <a:rPr lang="en-NL"/>
              <a:t>Notificatie API(s) Specificatie W</a:t>
            </a:r>
            <a:r>
              <a:rPr lang="en-GB"/>
              <a:t>o</a:t>
            </a:r>
            <a:r>
              <a:rPr lang="en-NL"/>
              <a:t>rkshop</a:t>
            </a:r>
          </a:p>
          <a:p>
            <a:endParaRPr lang="en-NL"/>
          </a:p>
          <a:p>
            <a:r>
              <a:rPr lang="en-NL"/>
              <a:t>Vragen / Afsluiting</a:t>
            </a:r>
          </a:p>
        </p:txBody>
      </p:sp>
    </p:spTree>
    <p:extLst>
      <p:ext uri="{BB962C8B-B14F-4D97-AF65-F5344CB8AC3E}">
        <p14:creationId xmlns:p14="http://schemas.microsoft.com/office/powerpoint/2010/main" val="2122472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CD6F3-4B22-6D49-B64C-E31223C10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Specificatie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C5BB1-1966-814D-8E22-48173BF92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 dirty="0"/>
          </a:p>
          <a:p>
            <a:r>
              <a:rPr lang="en-NL" dirty="0" err="1"/>
              <a:t>Gepland</a:t>
            </a:r>
            <a:r>
              <a:rPr lang="en-NL" dirty="0"/>
              <a:t> op </a:t>
            </a:r>
            <a:r>
              <a:rPr lang="en-NL" dirty="0" err="1"/>
              <a:t>ochtend</a:t>
            </a:r>
            <a:r>
              <a:rPr lang="en-NL" dirty="0"/>
              <a:t> 15/2</a:t>
            </a:r>
          </a:p>
          <a:p>
            <a:endParaRPr lang="en-NL" dirty="0"/>
          </a:p>
          <a:p>
            <a:r>
              <a:rPr lang="en-NL" dirty="0"/>
              <a:t>Wie mee </a:t>
            </a:r>
            <a:r>
              <a:rPr lang="en-NL" dirty="0" err="1"/>
              <a:t>wil</a:t>
            </a:r>
            <a:r>
              <a:rPr lang="en-NL" dirty="0"/>
              <a:t> </a:t>
            </a:r>
            <a:r>
              <a:rPr lang="en-NL" dirty="0" err="1"/>
              <a:t>doen</a:t>
            </a:r>
            <a:r>
              <a:rPr lang="en-NL" dirty="0"/>
              <a:t> </a:t>
            </a:r>
            <a:r>
              <a:rPr lang="en-NL" dirty="0" err="1"/>
              <a:t>neemt</a:t>
            </a:r>
            <a:r>
              <a:rPr lang="en-NL" dirty="0"/>
              <a:t> contact op met</a:t>
            </a:r>
          </a:p>
          <a:p>
            <a:pPr lvl="1"/>
            <a:r>
              <a:rPr lang="en-NL" dirty="0"/>
              <a:t>Stijn.Schrijvers@vng.nl</a:t>
            </a:r>
          </a:p>
        </p:txBody>
      </p:sp>
    </p:spTree>
    <p:extLst>
      <p:ext uri="{BB962C8B-B14F-4D97-AF65-F5344CB8AC3E}">
        <p14:creationId xmlns:p14="http://schemas.microsoft.com/office/powerpoint/2010/main" val="1259008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8FC7EF-F641-2243-8E41-A4E27967D4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" b="15866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8" name="Tekstvak 6">
            <a:extLst>
              <a:ext uri="{FF2B5EF4-FFF2-40B4-BE49-F238E27FC236}">
                <a16:creationId xmlns:a16="http://schemas.microsoft.com/office/drawing/2014/main" id="{69400DF2-0232-BB4D-8289-3932671D5228}"/>
              </a:ext>
            </a:extLst>
          </p:cNvPr>
          <p:cNvSpPr txBox="1"/>
          <p:nvPr/>
        </p:nvSpPr>
        <p:spPr>
          <a:xfrm>
            <a:off x="10574239" y="6547771"/>
            <a:ext cx="16033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err="1"/>
              <a:t>Unsplash</a:t>
            </a:r>
            <a:r>
              <a:rPr lang="nl-NL" sz="1000"/>
              <a:t>, © Wesley </a:t>
            </a:r>
            <a:r>
              <a:rPr lang="nl-NL" sz="1000" err="1"/>
              <a:t>Tingey</a:t>
            </a:r>
            <a:endParaRPr lang="nl-NL" sz="1000"/>
          </a:p>
        </p:txBody>
      </p:sp>
    </p:spTree>
    <p:extLst>
      <p:ext uri="{BB962C8B-B14F-4D97-AF65-F5344CB8AC3E}">
        <p14:creationId xmlns:p14="http://schemas.microsoft.com/office/powerpoint/2010/main" val="1047164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323F31-E71B-464B-8538-C68966AFF2F7}"/>
              </a:ext>
            </a:extLst>
          </p:cNvPr>
          <p:cNvSpPr/>
          <p:nvPr/>
        </p:nvSpPr>
        <p:spPr>
          <a:xfrm>
            <a:off x="361288" y="589388"/>
            <a:ext cx="4562987" cy="5676239"/>
          </a:xfrm>
          <a:prstGeom prst="rect">
            <a:avLst/>
          </a:prstGeom>
          <a:solidFill>
            <a:srgbClr val="B6D5F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hlinkClick r:id="rId3"/>
            <a:extLst>
              <a:ext uri="{FF2B5EF4-FFF2-40B4-BE49-F238E27FC236}">
                <a16:creationId xmlns:a16="http://schemas.microsoft.com/office/drawing/2014/main" id="{3201CE66-8B5E-6146-A82F-4FB3DCF05E43}"/>
              </a:ext>
            </a:extLst>
          </p:cNvPr>
          <p:cNvSpPr/>
          <p:nvPr/>
        </p:nvSpPr>
        <p:spPr>
          <a:xfrm>
            <a:off x="550358" y="1804533"/>
            <a:ext cx="1994535" cy="93535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Berichtstandaard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5A1B49-839C-854D-BFD2-5DBC8BB7EAAA}"/>
              </a:ext>
            </a:extLst>
          </p:cNvPr>
          <p:cNvSpPr/>
          <p:nvPr/>
        </p:nvSpPr>
        <p:spPr>
          <a:xfrm>
            <a:off x="547543" y="5092353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24954 w 1994535"/>
              <a:gd name="connsiteY1" fmla="*/ 0 h 935355"/>
              <a:gd name="connsiteX2" fmla="*/ 1269854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67678 h 935355"/>
              <a:gd name="connsiteX5" fmla="*/ 1994535 w 1994535"/>
              <a:gd name="connsiteY5" fmla="*/ 935355 h 935355"/>
              <a:gd name="connsiteX6" fmla="*/ 1329690 w 1994535"/>
              <a:gd name="connsiteY6" fmla="*/ 935355 h 935355"/>
              <a:gd name="connsiteX7" fmla="*/ 704736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86385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156915" y="29279"/>
                  <a:pt x="474826" y="-8804"/>
                  <a:pt x="624954" y="0"/>
                </a:cubicBezTo>
                <a:cubicBezTo>
                  <a:pt x="775082" y="8804"/>
                  <a:pt x="992971" y="-3491"/>
                  <a:pt x="1269854" y="0"/>
                </a:cubicBezTo>
                <a:cubicBezTo>
                  <a:pt x="1546737" y="3491"/>
                  <a:pt x="1820890" y="-10391"/>
                  <a:pt x="1994535" y="0"/>
                </a:cubicBezTo>
                <a:cubicBezTo>
                  <a:pt x="2005587" y="100747"/>
                  <a:pt x="2001516" y="252408"/>
                  <a:pt x="1994535" y="467678"/>
                </a:cubicBezTo>
                <a:cubicBezTo>
                  <a:pt x="1987554" y="682948"/>
                  <a:pt x="2004681" y="815149"/>
                  <a:pt x="1994535" y="935355"/>
                </a:cubicBezTo>
                <a:cubicBezTo>
                  <a:pt x="1671379" y="963660"/>
                  <a:pt x="1494116" y="946948"/>
                  <a:pt x="1329690" y="935355"/>
                </a:cubicBezTo>
                <a:cubicBezTo>
                  <a:pt x="1165265" y="923762"/>
                  <a:pt x="968516" y="942599"/>
                  <a:pt x="704736" y="935355"/>
                </a:cubicBezTo>
                <a:cubicBezTo>
                  <a:pt x="440956" y="928111"/>
                  <a:pt x="243039" y="951493"/>
                  <a:pt x="0" y="935355"/>
                </a:cubicBezTo>
                <a:cubicBezTo>
                  <a:pt x="-7787" y="843626"/>
                  <a:pt x="18779" y="587093"/>
                  <a:pt x="0" y="486385"/>
                </a:cubicBezTo>
                <a:cubicBezTo>
                  <a:pt x="-18779" y="385677"/>
                  <a:pt x="-17328" y="211249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150041" y="13843"/>
                  <a:pt x="502343" y="17937"/>
                  <a:pt x="704736" y="0"/>
                </a:cubicBezTo>
                <a:cubicBezTo>
                  <a:pt x="907129" y="-17937"/>
                  <a:pt x="1047433" y="-14280"/>
                  <a:pt x="1369581" y="0"/>
                </a:cubicBezTo>
                <a:cubicBezTo>
                  <a:pt x="1691730" y="14280"/>
                  <a:pt x="1781283" y="9209"/>
                  <a:pt x="1994535" y="0"/>
                </a:cubicBezTo>
                <a:cubicBezTo>
                  <a:pt x="1975347" y="210786"/>
                  <a:pt x="1982912" y="261769"/>
                  <a:pt x="1994535" y="467678"/>
                </a:cubicBezTo>
                <a:cubicBezTo>
                  <a:pt x="2006158" y="673587"/>
                  <a:pt x="2005472" y="837030"/>
                  <a:pt x="1994535" y="935355"/>
                </a:cubicBezTo>
                <a:cubicBezTo>
                  <a:pt x="1805600" y="915451"/>
                  <a:pt x="1562296" y="954379"/>
                  <a:pt x="1329690" y="935355"/>
                </a:cubicBezTo>
                <a:cubicBezTo>
                  <a:pt x="1097085" y="916331"/>
                  <a:pt x="783675" y="912778"/>
                  <a:pt x="644900" y="935355"/>
                </a:cubicBezTo>
                <a:cubicBezTo>
                  <a:pt x="506125" y="957933"/>
                  <a:pt x="304911" y="965712"/>
                  <a:pt x="0" y="935355"/>
                </a:cubicBezTo>
                <a:cubicBezTo>
                  <a:pt x="-51" y="734830"/>
                  <a:pt x="-4555" y="688233"/>
                  <a:pt x="0" y="495738"/>
                </a:cubicBezTo>
                <a:cubicBezTo>
                  <a:pt x="4555" y="303243"/>
                  <a:pt x="-7434" y="241207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interactie (incl. abonneren)</a:t>
            </a:r>
            <a:endParaRPr lang="en-NL" sz="12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hlinkClick r:id="rId4"/>
            <a:extLst>
              <a:ext uri="{FF2B5EF4-FFF2-40B4-BE49-F238E27FC236}">
                <a16:creationId xmlns:a16="http://schemas.microsoft.com/office/drawing/2014/main" id="{CBFED6E7-E8D3-3B45-B4FA-BA44CC0C9F7F}"/>
              </a:ext>
            </a:extLst>
          </p:cNvPr>
          <p:cNvSpPr/>
          <p:nvPr/>
        </p:nvSpPr>
        <p:spPr>
          <a:xfrm>
            <a:off x="538630" y="292294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JSON</a:t>
            </a:r>
            <a:endParaRPr lang="en-NL" sz="14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A21569-2731-F642-B27C-6AB8EA09388F}"/>
              </a:ext>
            </a:extLst>
          </p:cNvPr>
          <p:cNvSpPr/>
          <p:nvPr/>
        </p:nvSpPr>
        <p:spPr>
          <a:xfrm>
            <a:off x="5132070" y="589389"/>
            <a:ext cx="6690599" cy="5676239"/>
          </a:xfrm>
          <a:prstGeom prst="rect">
            <a:avLst/>
          </a:prstGeom>
          <a:solidFill>
            <a:srgbClr val="B6D5F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91972D-799C-AB44-BCA4-E1BBF7074E3A}"/>
              </a:ext>
            </a:extLst>
          </p:cNvPr>
          <p:cNvSpPr/>
          <p:nvPr/>
        </p:nvSpPr>
        <p:spPr>
          <a:xfrm>
            <a:off x="5323996" y="4043154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44900 w 1994535"/>
              <a:gd name="connsiteY1" fmla="*/ 0 h 935355"/>
              <a:gd name="connsiteX2" fmla="*/ 1309745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67678 h 935355"/>
              <a:gd name="connsiteX5" fmla="*/ 1994535 w 1994535"/>
              <a:gd name="connsiteY5" fmla="*/ 935355 h 935355"/>
              <a:gd name="connsiteX6" fmla="*/ 1329690 w 1994535"/>
              <a:gd name="connsiteY6" fmla="*/ 935355 h 935355"/>
              <a:gd name="connsiteX7" fmla="*/ 704736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77031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181889" y="14803"/>
                  <a:pt x="384252" y="4152"/>
                  <a:pt x="644900" y="0"/>
                </a:cubicBezTo>
                <a:cubicBezTo>
                  <a:pt x="905548" y="-4152"/>
                  <a:pt x="1157001" y="29482"/>
                  <a:pt x="1309745" y="0"/>
                </a:cubicBezTo>
                <a:cubicBezTo>
                  <a:pt x="1462490" y="-29482"/>
                  <a:pt x="1690225" y="22841"/>
                  <a:pt x="1994535" y="0"/>
                </a:cubicBezTo>
                <a:cubicBezTo>
                  <a:pt x="1996228" y="189871"/>
                  <a:pt x="1972571" y="356013"/>
                  <a:pt x="1994535" y="467678"/>
                </a:cubicBezTo>
                <a:cubicBezTo>
                  <a:pt x="2016499" y="579343"/>
                  <a:pt x="2016434" y="755881"/>
                  <a:pt x="1994535" y="935355"/>
                </a:cubicBezTo>
                <a:cubicBezTo>
                  <a:pt x="1683825" y="928517"/>
                  <a:pt x="1637969" y="928981"/>
                  <a:pt x="1329690" y="935355"/>
                </a:cubicBezTo>
                <a:cubicBezTo>
                  <a:pt x="1021411" y="941729"/>
                  <a:pt x="980637" y="924142"/>
                  <a:pt x="704736" y="935355"/>
                </a:cubicBezTo>
                <a:cubicBezTo>
                  <a:pt x="428835" y="946568"/>
                  <a:pt x="157540" y="931867"/>
                  <a:pt x="0" y="935355"/>
                </a:cubicBezTo>
                <a:cubicBezTo>
                  <a:pt x="-22580" y="744854"/>
                  <a:pt x="-4740" y="684999"/>
                  <a:pt x="0" y="477031"/>
                </a:cubicBezTo>
                <a:cubicBezTo>
                  <a:pt x="4740" y="269063"/>
                  <a:pt x="-3990" y="147430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183146" y="16752"/>
                  <a:pt x="477018" y="-13708"/>
                  <a:pt x="644900" y="0"/>
                </a:cubicBezTo>
                <a:cubicBezTo>
                  <a:pt x="812782" y="13708"/>
                  <a:pt x="993198" y="-4931"/>
                  <a:pt x="1249909" y="0"/>
                </a:cubicBezTo>
                <a:cubicBezTo>
                  <a:pt x="1506620" y="4931"/>
                  <a:pt x="1677564" y="24330"/>
                  <a:pt x="1994535" y="0"/>
                </a:cubicBezTo>
                <a:cubicBezTo>
                  <a:pt x="2006587" y="155960"/>
                  <a:pt x="2014965" y="350250"/>
                  <a:pt x="1994535" y="458324"/>
                </a:cubicBezTo>
                <a:cubicBezTo>
                  <a:pt x="1974105" y="566398"/>
                  <a:pt x="2011954" y="806188"/>
                  <a:pt x="1994535" y="935355"/>
                </a:cubicBezTo>
                <a:cubicBezTo>
                  <a:pt x="1784740" y="919768"/>
                  <a:pt x="1578028" y="926509"/>
                  <a:pt x="1369581" y="935355"/>
                </a:cubicBezTo>
                <a:cubicBezTo>
                  <a:pt x="1161134" y="944201"/>
                  <a:pt x="901398" y="962280"/>
                  <a:pt x="744626" y="935355"/>
                </a:cubicBezTo>
                <a:cubicBezTo>
                  <a:pt x="587855" y="908430"/>
                  <a:pt x="241828" y="925069"/>
                  <a:pt x="0" y="935355"/>
                </a:cubicBezTo>
                <a:cubicBezTo>
                  <a:pt x="-8958" y="837393"/>
                  <a:pt x="14138" y="697655"/>
                  <a:pt x="0" y="495738"/>
                </a:cubicBezTo>
                <a:cubicBezTo>
                  <a:pt x="-14138" y="293821"/>
                  <a:pt x="2061" y="134060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definieren gebeurtenissen</a:t>
            </a: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66FA1E-7832-9646-AABE-96A9CE564402}"/>
              </a:ext>
            </a:extLst>
          </p:cNvPr>
          <p:cNvSpPr/>
          <p:nvPr/>
        </p:nvSpPr>
        <p:spPr>
          <a:xfrm>
            <a:off x="7475218" y="2906439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24954 w 1994535"/>
              <a:gd name="connsiteY1" fmla="*/ 0 h 935355"/>
              <a:gd name="connsiteX2" fmla="*/ 1289799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48970 h 935355"/>
              <a:gd name="connsiteX5" fmla="*/ 1994535 w 1994535"/>
              <a:gd name="connsiteY5" fmla="*/ 935355 h 935355"/>
              <a:gd name="connsiteX6" fmla="*/ 1309745 w 1994535"/>
              <a:gd name="connsiteY6" fmla="*/ 935355 h 935355"/>
              <a:gd name="connsiteX7" fmla="*/ 644900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86385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149383" y="7700"/>
                  <a:pt x="331037" y="-11812"/>
                  <a:pt x="624954" y="0"/>
                </a:cubicBezTo>
                <a:cubicBezTo>
                  <a:pt x="918871" y="11812"/>
                  <a:pt x="1035645" y="12523"/>
                  <a:pt x="1289799" y="0"/>
                </a:cubicBezTo>
                <a:cubicBezTo>
                  <a:pt x="1543954" y="-12523"/>
                  <a:pt x="1642466" y="-14212"/>
                  <a:pt x="1994535" y="0"/>
                </a:cubicBezTo>
                <a:cubicBezTo>
                  <a:pt x="1993630" y="205561"/>
                  <a:pt x="1984440" y="317281"/>
                  <a:pt x="1994535" y="448970"/>
                </a:cubicBezTo>
                <a:cubicBezTo>
                  <a:pt x="2004631" y="580659"/>
                  <a:pt x="1981668" y="792614"/>
                  <a:pt x="1994535" y="935355"/>
                </a:cubicBezTo>
                <a:cubicBezTo>
                  <a:pt x="1807548" y="914943"/>
                  <a:pt x="1490925" y="924850"/>
                  <a:pt x="1309745" y="935355"/>
                </a:cubicBezTo>
                <a:cubicBezTo>
                  <a:pt x="1128565" y="945861"/>
                  <a:pt x="846804" y="917088"/>
                  <a:pt x="644900" y="935355"/>
                </a:cubicBezTo>
                <a:cubicBezTo>
                  <a:pt x="442997" y="953622"/>
                  <a:pt x="199689" y="919767"/>
                  <a:pt x="0" y="935355"/>
                </a:cubicBezTo>
                <a:cubicBezTo>
                  <a:pt x="9223" y="831122"/>
                  <a:pt x="15736" y="583805"/>
                  <a:pt x="0" y="486385"/>
                </a:cubicBezTo>
                <a:cubicBezTo>
                  <a:pt x="-15736" y="388965"/>
                  <a:pt x="20162" y="165527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325830" y="29166"/>
                  <a:pt x="446588" y="-11459"/>
                  <a:pt x="664845" y="0"/>
                </a:cubicBezTo>
                <a:cubicBezTo>
                  <a:pt x="883103" y="11459"/>
                  <a:pt x="1220705" y="12315"/>
                  <a:pt x="1369581" y="0"/>
                </a:cubicBezTo>
                <a:cubicBezTo>
                  <a:pt x="1518457" y="-12315"/>
                  <a:pt x="1691313" y="-5550"/>
                  <a:pt x="1994535" y="0"/>
                </a:cubicBezTo>
                <a:cubicBezTo>
                  <a:pt x="1995730" y="160483"/>
                  <a:pt x="1990725" y="357859"/>
                  <a:pt x="1994535" y="448970"/>
                </a:cubicBezTo>
                <a:cubicBezTo>
                  <a:pt x="1998346" y="540081"/>
                  <a:pt x="2011517" y="789743"/>
                  <a:pt x="1994535" y="935355"/>
                </a:cubicBezTo>
                <a:cubicBezTo>
                  <a:pt x="1826864" y="902881"/>
                  <a:pt x="1596598" y="933935"/>
                  <a:pt x="1329690" y="935355"/>
                </a:cubicBezTo>
                <a:cubicBezTo>
                  <a:pt x="1062783" y="936775"/>
                  <a:pt x="791009" y="924097"/>
                  <a:pt x="624954" y="935355"/>
                </a:cubicBezTo>
                <a:cubicBezTo>
                  <a:pt x="458899" y="946613"/>
                  <a:pt x="187299" y="961546"/>
                  <a:pt x="0" y="935355"/>
                </a:cubicBezTo>
                <a:cubicBezTo>
                  <a:pt x="20441" y="749298"/>
                  <a:pt x="-20578" y="624107"/>
                  <a:pt x="0" y="467678"/>
                </a:cubicBezTo>
                <a:cubicBezTo>
                  <a:pt x="20578" y="311249"/>
                  <a:pt x="-22870" y="98883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78229488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Transitiescenario's</a:t>
            </a: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tangle 14">
            <a:hlinkClick r:id="rId5"/>
            <a:extLst>
              <a:ext uri="{FF2B5EF4-FFF2-40B4-BE49-F238E27FC236}">
                <a16:creationId xmlns:a16="http://schemas.microsoft.com/office/drawing/2014/main" id="{B9F572E6-E5B2-9141-86CB-326AB396E6E4}"/>
              </a:ext>
            </a:extLst>
          </p:cNvPr>
          <p:cNvSpPr/>
          <p:nvPr/>
        </p:nvSpPr>
        <p:spPr>
          <a:xfrm>
            <a:off x="5306377" y="2924744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Randvoorwaarden</a:t>
            </a:r>
          </a:p>
        </p:txBody>
      </p:sp>
      <p:sp>
        <p:nvSpPr>
          <p:cNvPr id="19" name="Rectangle 18">
            <a:hlinkClick r:id="rId6"/>
            <a:extLst>
              <a:ext uri="{FF2B5EF4-FFF2-40B4-BE49-F238E27FC236}">
                <a16:creationId xmlns:a16="http://schemas.microsoft.com/office/drawing/2014/main" id="{306BF505-C613-444F-8157-A60039A0D65B}"/>
              </a:ext>
            </a:extLst>
          </p:cNvPr>
          <p:cNvSpPr/>
          <p:nvPr/>
        </p:nvSpPr>
        <p:spPr>
          <a:xfrm>
            <a:off x="9620896" y="1801183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84790 w 1994535"/>
              <a:gd name="connsiteY1" fmla="*/ 0 h 935355"/>
              <a:gd name="connsiteX2" fmla="*/ 1389526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39617 h 935355"/>
              <a:gd name="connsiteX5" fmla="*/ 1994535 w 1994535"/>
              <a:gd name="connsiteY5" fmla="*/ 935355 h 935355"/>
              <a:gd name="connsiteX6" fmla="*/ 1329690 w 1994535"/>
              <a:gd name="connsiteY6" fmla="*/ 935355 h 935355"/>
              <a:gd name="connsiteX7" fmla="*/ 624954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67678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330874" y="-8269"/>
                  <a:pt x="424517" y="-7205"/>
                  <a:pt x="684790" y="0"/>
                </a:cubicBezTo>
                <a:cubicBezTo>
                  <a:pt x="945063" y="7205"/>
                  <a:pt x="1094501" y="19900"/>
                  <a:pt x="1389526" y="0"/>
                </a:cubicBezTo>
                <a:cubicBezTo>
                  <a:pt x="1684551" y="-19900"/>
                  <a:pt x="1793651" y="28772"/>
                  <a:pt x="1994535" y="0"/>
                </a:cubicBezTo>
                <a:cubicBezTo>
                  <a:pt x="2011345" y="165727"/>
                  <a:pt x="2000644" y="296795"/>
                  <a:pt x="1994535" y="439617"/>
                </a:cubicBezTo>
                <a:cubicBezTo>
                  <a:pt x="1988426" y="582439"/>
                  <a:pt x="2001953" y="729295"/>
                  <a:pt x="1994535" y="935355"/>
                </a:cubicBezTo>
                <a:cubicBezTo>
                  <a:pt x="1754496" y="921638"/>
                  <a:pt x="1580629" y="956402"/>
                  <a:pt x="1329690" y="935355"/>
                </a:cubicBezTo>
                <a:cubicBezTo>
                  <a:pt x="1078752" y="914308"/>
                  <a:pt x="866048" y="935313"/>
                  <a:pt x="624954" y="935355"/>
                </a:cubicBezTo>
                <a:cubicBezTo>
                  <a:pt x="383860" y="935397"/>
                  <a:pt x="270516" y="951094"/>
                  <a:pt x="0" y="935355"/>
                </a:cubicBezTo>
                <a:cubicBezTo>
                  <a:pt x="10123" y="763962"/>
                  <a:pt x="21229" y="641254"/>
                  <a:pt x="0" y="467678"/>
                </a:cubicBezTo>
                <a:cubicBezTo>
                  <a:pt x="-21229" y="294102"/>
                  <a:pt x="-11307" y="215401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241898" y="22568"/>
                  <a:pt x="411226" y="-21397"/>
                  <a:pt x="605009" y="0"/>
                </a:cubicBezTo>
                <a:cubicBezTo>
                  <a:pt x="798792" y="21397"/>
                  <a:pt x="988385" y="26644"/>
                  <a:pt x="1289799" y="0"/>
                </a:cubicBezTo>
                <a:cubicBezTo>
                  <a:pt x="1591213" y="-26644"/>
                  <a:pt x="1743340" y="31223"/>
                  <a:pt x="1994535" y="0"/>
                </a:cubicBezTo>
                <a:cubicBezTo>
                  <a:pt x="1992919" y="208782"/>
                  <a:pt x="1999169" y="267174"/>
                  <a:pt x="1994535" y="448970"/>
                </a:cubicBezTo>
                <a:cubicBezTo>
                  <a:pt x="1989902" y="630766"/>
                  <a:pt x="2003841" y="759771"/>
                  <a:pt x="1994535" y="935355"/>
                </a:cubicBezTo>
                <a:cubicBezTo>
                  <a:pt x="1778145" y="944268"/>
                  <a:pt x="1511757" y="966537"/>
                  <a:pt x="1329690" y="935355"/>
                </a:cubicBezTo>
                <a:cubicBezTo>
                  <a:pt x="1147624" y="904173"/>
                  <a:pt x="904961" y="949274"/>
                  <a:pt x="684790" y="935355"/>
                </a:cubicBezTo>
                <a:cubicBezTo>
                  <a:pt x="464619" y="921436"/>
                  <a:pt x="336003" y="967076"/>
                  <a:pt x="0" y="935355"/>
                </a:cubicBezTo>
                <a:cubicBezTo>
                  <a:pt x="-18629" y="788112"/>
                  <a:pt x="2501" y="631783"/>
                  <a:pt x="0" y="458324"/>
                </a:cubicBezTo>
                <a:cubicBezTo>
                  <a:pt x="-2501" y="284865"/>
                  <a:pt x="-20433" y="104774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2546928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Notificeren</a:t>
            </a: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Architectuur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61045F-178F-CA48-BE6D-CA579F7F4889}"/>
              </a:ext>
            </a:extLst>
          </p:cNvPr>
          <p:cNvSpPr txBox="1"/>
          <p:nvPr/>
        </p:nvSpPr>
        <p:spPr>
          <a:xfrm>
            <a:off x="6599222" y="4042715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200">
                <a:solidFill>
                  <a:schemeClr val="accent2">
                    <a:lumMod val="50000"/>
                  </a:schemeClr>
                </a:solidFill>
              </a:rPr>
              <a:t>H1-2022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87C50AF-7136-4D45-B8FA-ECCE1C634704}"/>
              </a:ext>
            </a:extLst>
          </p:cNvPr>
          <p:cNvSpPr txBox="1"/>
          <p:nvPr/>
        </p:nvSpPr>
        <p:spPr>
          <a:xfrm>
            <a:off x="8765868" y="2902673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200">
                <a:solidFill>
                  <a:schemeClr val="accent2">
                    <a:lumMod val="50000"/>
                  </a:schemeClr>
                </a:solidFill>
              </a:rPr>
              <a:t>H1-2022</a:t>
            </a:r>
          </a:p>
        </p:txBody>
      </p:sp>
      <p:sp>
        <p:nvSpPr>
          <p:cNvPr id="36" name="Rectangle 35">
            <a:hlinkClick r:id="rId7"/>
            <a:extLst>
              <a:ext uri="{FF2B5EF4-FFF2-40B4-BE49-F238E27FC236}">
                <a16:creationId xmlns:a16="http://schemas.microsoft.com/office/drawing/2014/main" id="{7069397F-8A41-214D-A84B-C0B86FD5A3B6}"/>
              </a:ext>
            </a:extLst>
          </p:cNvPr>
          <p:cNvSpPr/>
          <p:nvPr/>
        </p:nvSpPr>
        <p:spPr>
          <a:xfrm>
            <a:off x="5321140" y="1804510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Introductie</a:t>
            </a: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van notificeren</a:t>
            </a:r>
          </a:p>
        </p:txBody>
      </p:sp>
      <p:sp>
        <p:nvSpPr>
          <p:cNvPr id="37" name="Rectangle 36">
            <a:hlinkClick r:id="rId8"/>
            <a:extLst>
              <a:ext uri="{FF2B5EF4-FFF2-40B4-BE49-F238E27FC236}">
                <a16:creationId xmlns:a16="http://schemas.microsoft.com/office/drawing/2014/main" id="{A27CBBBD-5212-EF47-9E9D-BA6E4AB4AE1E}"/>
              </a:ext>
            </a:extLst>
          </p:cNvPr>
          <p:cNvSpPr/>
          <p:nvPr/>
        </p:nvSpPr>
        <p:spPr>
          <a:xfrm>
            <a:off x="7471018" y="1801183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Waarom</a:t>
            </a:r>
          </a:p>
          <a:p>
            <a:pPr algn="ctr"/>
            <a:r>
              <a:rPr lang="en-NL" sz="12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notificeren</a:t>
            </a: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3" name="Picture 85" descr="http://www.aanbiedingenvantv.nl/Images/FooterVinkje.gif">
            <a:extLst>
              <a:ext uri="{FF2B5EF4-FFF2-40B4-BE49-F238E27FC236}">
                <a16:creationId xmlns:a16="http://schemas.microsoft.com/office/drawing/2014/main" id="{23A26289-BA19-384E-BF95-08D8BFCFA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298" y="1672774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" name="Picture 85" descr="http://www.aanbiedingenvantv.nl/Images/FooterVinkje.gif">
            <a:extLst>
              <a:ext uri="{FF2B5EF4-FFF2-40B4-BE49-F238E27FC236}">
                <a16:creationId xmlns:a16="http://schemas.microsoft.com/office/drawing/2014/main" id="{42BE0C7E-2CF1-DE47-A5B4-AB447319D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418" y="1675990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" name="Picture 44" descr="http://frontierpsychiatrist.co.uk/wp-content/uploads/2009/05/work-in-progress.png">
            <a:extLst>
              <a:ext uri="{FF2B5EF4-FFF2-40B4-BE49-F238E27FC236}">
                <a16:creationId xmlns:a16="http://schemas.microsoft.com/office/drawing/2014/main" id="{B4766C4D-4FD1-C943-97AB-1A9B6F584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2817" y="1714363"/>
            <a:ext cx="318513" cy="295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9" name="Picture 85" descr="http://www.aanbiedingenvantv.nl/Images/FooterVinkje.gif">
            <a:extLst>
              <a:ext uri="{FF2B5EF4-FFF2-40B4-BE49-F238E27FC236}">
                <a16:creationId xmlns:a16="http://schemas.microsoft.com/office/drawing/2014/main" id="{9A0861E3-29BA-7841-B024-7ADA610EA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507" y="2795807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" name="Picture 85" descr="http://www.aanbiedingenvantv.nl/Images/FooterVinkje.gif">
            <a:extLst>
              <a:ext uri="{FF2B5EF4-FFF2-40B4-BE49-F238E27FC236}">
                <a16:creationId xmlns:a16="http://schemas.microsoft.com/office/drawing/2014/main" id="{0D3E3D86-5B8C-414D-907B-E8B538DEB5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551" y="2801279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3DCC05-3295-5344-96B4-B6383FED06DD}"/>
              </a:ext>
            </a:extLst>
          </p:cNvPr>
          <p:cNvSpPr txBox="1"/>
          <p:nvPr/>
        </p:nvSpPr>
        <p:spPr>
          <a:xfrm>
            <a:off x="5226367" y="676599"/>
            <a:ext cx="19059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/>
              <a:t>Github Repository 2</a:t>
            </a:r>
          </a:p>
          <a:p>
            <a:r>
              <a:rPr lang="en-NL"/>
              <a:t>Notificatieservices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9471450-DC9F-8344-A7D5-6782648D7ADF}"/>
              </a:ext>
            </a:extLst>
          </p:cNvPr>
          <p:cNvSpPr txBox="1"/>
          <p:nvPr/>
        </p:nvSpPr>
        <p:spPr>
          <a:xfrm>
            <a:off x="480852" y="713194"/>
            <a:ext cx="31018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/>
              <a:t>Github Repository 1</a:t>
            </a:r>
          </a:p>
          <a:p>
            <a:r>
              <a:rPr lang="en-NL"/>
              <a:t>NL GOV profile for CloudEvents</a:t>
            </a:r>
          </a:p>
        </p:txBody>
      </p:sp>
      <p:sp>
        <p:nvSpPr>
          <p:cNvPr id="21" name="Rectangle 20">
            <a:hlinkClick r:id="rId11"/>
            <a:extLst>
              <a:ext uri="{FF2B5EF4-FFF2-40B4-BE49-F238E27FC236}">
                <a16:creationId xmlns:a16="http://schemas.microsoft.com/office/drawing/2014/main" id="{DF2EC5A6-79BA-0A45-A41A-AF192A92DF1B}"/>
              </a:ext>
            </a:extLst>
          </p:cNvPr>
          <p:cNvSpPr/>
          <p:nvPr/>
        </p:nvSpPr>
        <p:spPr>
          <a:xfrm>
            <a:off x="550358" y="1297969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</a:t>
            </a:r>
          </a:p>
        </p:txBody>
      </p:sp>
      <p:sp>
        <p:nvSpPr>
          <p:cNvPr id="56" name="Rectangle 55">
            <a:hlinkClick r:id="rId3"/>
            <a:extLst>
              <a:ext uri="{FF2B5EF4-FFF2-40B4-BE49-F238E27FC236}">
                <a16:creationId xmlns:a16="http://schemas.microsoft.com/office/drawing/2014/main" id="{69E71203-B2D7-F948-9926-499D02159CD0}"/>
              </a:ext>
            </a:extLst>
          </p:cNvPr>
          <p:cNvSpPr/>
          <p:nvPr/>
        </p:nvSpPr>
        <p:spPr>
          <a:xfrm>
            <a:off x="1901341" y="1294562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 Pages</a:t>
            </a:r>
          </a:p>
        </p:txBody>
      </p:sp>
      <p:sp>
        <p:nvSpPr>
          <p:cNvPr id="57" name="Rectangle 56">
            <a:hlinkClick r:id="rId12"/>
            <a:extLst>
              <a:ext uri="{FF2B5EF4-FFF2-40B4-BE49-F238E27FC236}">
                <a16:creationId xmlns:a16="http://schemas.microsoft.com/office/drawing/2014/main" id="{D1C0F2C1-DE7F-B549-805C-71BCA6292598}"/>
              </a:ext>
            </a:extLst>
          </p:cNvPr>
          <p:cNvSpPr/>
          <p:nvPr/>
        </p:nvSpPr>
        <p:spPr>
          <a:xfrm>
            <a:off x="5323953" y="1299392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</a:t>
            </a:r>
          </a:p>
        </p:txBody>
      </p:sp>
      <p:sp>
        <p:nvSpPr>
          <p:cNvPr id="58" name="Rectangle 57">
            <a:hlinkClick r:id="rId13"/>
            <a:extLst>
              <a:ext uri="{FF2B5EF4-FFF2-40B4-BE49-F238E27FC236}">
                <a16:creationId xmlns:a16="http://schemas.microsoft.com/office/drawing/2014/main" id="{0C5A05B1-7075-214C-9C31-264F71AA0CE5}"/>
              </a:ext>
            </a:extLst>
          </p:cNvPr>
          <p:cNvSpPr/>
          <p:nvPr/>
        </p:nvSpPr>
        <p:spPr>
          <a:xfrm>
            <a:off x="6674936" y="1295985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 Pages</a:t>
            </a:r>
          </a:p>
        </p:txBody>
      </p:sp>
      <p:sp>
        <p:nvSpPr>
          <p:cNvPr id="59" name="Rectangle 58">
            <a:hlinkClick r:id="rId14"/>
            <a:extLst>
              <a:ext uri="{FF2B5EF4-FFF2-40B4-BE49-F238E27FC236}">
                <a16:creationId xmlns:a16="http://schemas.microsoft.com/office/drawing/2014/main" id="{DEA85213-F3A7-3D49-93F8-F2972769F120}"/>
              </a:ext>
            </a:extLst>
          </p:cNvPr>
          <p:cNvSpPr/>
          <p:nvPr/>
        </p:nvSpPr>
        <p:spPr>
          <a:xfrm>
            <a:off x="547544" y="419250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Webhooks</a:t>
            </a:r>
            <a:endParaRPr lang="en-NL" sz="14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Rectangle 59">
            <a:hlinkClick r:id="rId15"/>
            <a:extLst>
              <a:ext uri="{FF2B5EF4-FFF2-40B4-BE49-F238E27FC236}">
                <a16:creationId xmlns:a16="http://schemas.microsoft.com/office/drawing/2014/main" id="{67160DF9-BFD5-2E48-A938-F895A85FB1ED}"/>
              </a:ext>
            </a:extLst>
          </p:cNvPr>
          <p:cNvSpPr/>
          <p:nvPr/>
        </p:nvSpPr>
        <p:spPr>
          <a:xfrm>
            <a:off x="547544" y="355772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HTTP</a:t>
            </a:r>
          </a:p>
        </p:txBody>
      </p:sp>
      <p:pic>
        <p:nvPicPr>
          <p:cNvPr id="63" name="Picture 85" descr="http://www.aanbiedingenvantv.nl/Images/FooterVinkje.gif">
            <a:extLst>
              <a:ext uri="{FF2B5EF4-FFF2-40B4-BE49-F238E27FC236}">
                <a16:creationId xmlns:a16="http://schemas.microsoft.com/office/drawing/2014/main" id="{18467C9F-58F0-E64C-AF0B-CCB0564E3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326" y="3425740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" name="Picture 85" descr="http://www.aanbiedingenvantv.nl/Images/FooterVinkje.gif">
            <a:extLst>
              <a:ext uri="{FF2B5EF4-FFF2-40B4-BE49-F238E27FC236}">
                <a16:creationId xmlns:a16="http://schemas.microsoft.com/office/drawing/2014/main" id="{E55D80B6-0F7C-B846-A497-D6B6296A3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008" y="1679677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" name="Picture 85" descr="http://www.aanbiedingenvantv.nl/Images/FooterVinkje.gif">
            <a:extLst>
              <a:ext uri="{FF2B5EF4-FFF2-40B4-BE49-F238E27FC236}">
                <a16:creationId xmlns:a16="http://schemas.microsoft.com/office/drawing/2014/main" id="{B3E4573F-E9F8-2644-B083-4F4FE519A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590" y="4024181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Graphic 25" descr="Link with solid fill">
            <a:extLst>
              <a:ext uri="{FF2B5EF4-FFF2-40B4-BE49-F238E27FC236}">
                <a16:creationId xmlns:a16="http://schemas.microsoft.com/office/drawing/2014/main" id="{D198E37F-DAA1-CF46-945C-6E1422446C3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364372" y="1847993"/>
            <a:ext cx="201145" cy="201145"/>
          </a:xfrm>
          <a:prstGeom prst="rect">
            <a:avLst/>
          </a:prstGeom>
        </p:spPr>
      </p:pic>
      <p:pic>
        <p:nvPicPr>
          <p:cNvPr id="32" name="Graphic 31" descr="Rating 1 Star with solid fill">
            <a:extLst>
              <a:ext uri="{FF2B5EF4-FFF2-40B4-BE49-F238E27FC236}">
                <a16:creationId xmlns:a16="http://schemas.microsoft.com/office/drawing/2014/main" id="{EB2072AC-1A07-2649-AE8A-AFBB83B97BF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983791" y="2501518"/>
            <a:ext cx="279989" cy="279989"/>
          </a:xfrm>
          <a:prstGeom prst="rect">
            <a:avLst/>
          </a:prstGeom>
        </p:spPr>
      </p:pic>
      <p:pic>
        <p:nvPicPr>
          <p:cNvPr id="67" name="Graphic 66" descr="Link with solid fill">
            <a:extLst>
              <a:ext uri="{FF2B5EF4-FFF2-40B4-BE49-F238E27FC236}">
                <a16:creationId xmlns:a16="http://schemas.microsoft.com/office/drawing/2014/main" id="{35820AF8-AF7D-324D-AE97-D211BB91B39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511754" y="1847993"/>
            <a:ext cx="201145" cy="201145"/>
          </a:xfrm>
          <a:prstGeom prst="rect">
            <a:avLst/>
          </a:prstGeom>
        </p:spPr>
      </p:pic>
      <p:pic>
        <p:nvPicPr>
          <p:cNvPr id="68" name="Graphic 67" descr="Rating 1 Star with solid fill">
            <a:extLst>
              <a:ext uri="{FF2B5EF4-FFF2-40B4-BE49-F238E27FC236}">
                <a16:creationId xmlns:a16="http://schemas.microsoft.com/office/drawing/2014/main" id="{C63A6F46-B29C-1E4C-9633-425494FC35A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131173" y="2501518"/>
            <a:ext cx="279989" cy="279989"/>
          </a:xfrm>
          <a:prstGeom prst="rect">
            <a:avLst/>
          </a:prstGeom>
        </p:spPr>
      </p:pic>
      <p:pic>
        <p:nvPicPr>
          <p:cNvPr id="71" name="Graphic 70" descr="Link with solid fill">
            <a:extLst>
              <a:ext uri="{FF2B5EF4-FFF2-40B4-BE49-F238E27FC236}">
                <a16:creationId xmlns:a16="http://schemas.microsoft.com/office/drawing/2014/main" id="{7B866764-8376-A141-96DB-FA4CF5C6470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345737" y="2987101"/>
            <a:ext cx="201145" cy="201145"/>
          </a:xfrm>
          <a:prstGeom prst="rect">
            <a:avLst/>
          </a:prstGeom>
        </p:spPr>
      </p:pic>
      <p:pic>
        <p:nvPicPr>
          <p:cNvPr id="34" name="Graphic 33" descr="Rating Star with solid fill">
            <a:extLst>
              <a:ext uri="{FF2B5EF4-FFF2-40B4-BE49-F238E27FC236}">
                <a16:creationId xmlns:a16="http://schemas.microsoft.com/office/drawing/2014/main" id="{C8713F8B-837B-834B-A113-AC93CCED5ED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959256" y="3612018"/>
            <a:ext cx="284940" cy="284940"/>
          </a:xfrm>
          <a:prstGeom prst="rect">
            <a:avLst/>
          </a:prstGeom>
        </p:spPr>
      </p:pic>
      <p:pic>
        <p:nvPicPr>
          <p:cNvPr id="73" name="Graphic 72" descr="Link with solid fill">
            <a:extLst>
              <a:ext uri="{FF2B5EF4-FFF2-40B4-BE49-F238E27FC236}">
                <a16:creationId xmlns:a16="http://schemas.microsoft.com/office/drawing/2014/main" id="{239FE356-E0A3-BB41-B86F-71B15173416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896357" y="6448645"/>
            <a:ext cx="201145" cy="201145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1E0F5C5-9D7D-E748-AD8C-2C8DC7AC81DB}"/>
              </a:ext>
            </a:extLst>
          </p:cNvPr>
          <p:cNvSpPr txBox="1"/>
          <p:nvPr/>
        </p:nvSpPr>
        <p:spPr>
          <a:xfrm>
            <a:off x="6054177" y="6418412"/>
            <a:ext cx="16113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Nog niet op juiste lokatie</a:t>
            </a:r>
          </a:p>
        </p:txBody>
      </p:sp>
      <p:pic>
        <p:nvPicPr>
          <p:cNvPr id="74" name="Picture 85" descr="http://www.aanbiedingenvantv.nl/Images/FooterVinkje.gif">
            <a:extLst>
              <a:ext uri="{FF2B5EF4-FFF2-40B4-BE49-F238E27FC236}">
                <a16:creationId xmlns:a16="http://schemas.microsoft.com/office/drawing/2014/main" id="{2C193519-77A8-4C4D-B8BF-F5FD04A75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200" y="6444562"/>
            <a:ext cx="193515" cy="209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BDFF5978-AE7E-264C-9647-92F518530D29}"/>
              </a:ext>
            </a:extLst>
          </p:cNvPr>
          <p:cNvSpPr txBox="1"/>
          <p:nvPr/>
        </p:nvSpPr>
        <p:spPr>
          <a:xfrm>
            <a:off x="1308696" y="6418412"/>
            <a:ext cx="12538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Inhoudelijk gereed</a:t>
            </a:r>
          </a:p>
        </p:txBody>
      </p:sp>
      <p:pic>
        <p:nvPicPr>
          <p:cNvPr id="76" name="Picture 75" descr="http://frontierpsychiatrist.co.uk/wp-content/uploads/2009/05/work-in-progress.png">
            <a:extLst>
              <a:ext uri="{FF2B5EF4-FFF2-40B4-BE49-F238E27FC236}">
                <a16:creationId xmlns:a16="http://schemas.microsoft.com/office/drawing/2014/main" id="{5C4063AA-EFCA-DB40-856A-BCB7B3FD1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377" y="6401696"/>
            <a:ext cx="318513" cy="295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C56339C4-C752-F64F-B559-B8EA75F663BA}"/>
              </a:ext>
            </a:extLst>
          </p:cNvPr>
          <p:cNvSpPr txBox="1"/>
          <p:nvPr/>
        </p:nvSpPr>
        <p:spPr>
          <a:xfrm>
            <a:off x="3074805" y="6418412"/>
            <a:ext cx="10550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In ontwikkeling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183707A-4833-674E-BF76-13FAB3384A19}"/>
              </a:ext>
            </a:extLst>
          </p:cNvPr>
          <p:cNvSpPr txBox="1"/>
          <p:nvPr/>
        </p:nvSpPr>
        <p:spPr>
          <a:xfrm>
            <a:off x="4177810" y="6410718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200">
                <a:solidFill>
                  <a:schemeClr val="accent2">
                    <a:lumMod val="50000"/>
                  </a:schemeClr>
                </a:solidFill>
              </a:rPr>
              <a:t>H1-2022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521D750-71F4-A14B-BBD1-DB386581810A}"/>
              </a:ext>
            </a:extLst>
          </p:cNvPr>
          <p:cNvSpPr txBox="1"/>
          <p:nvPr/>
        </p:nvSpPr>
        <p:spPr>
          <a:xfrm>
            <a:off x="4797445" y="6418412"/>
            <a:ext cx="958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Gepland voor</a:t>
            </a:r>
          </a:p>
        </p:txBody>
      </p:sp>
      <p:pic>
        <p:nvPicPr>
          <p:cNvPr id="80" name="Graphic 79" descr="Rating 1 Star with solid fill">
            <a:extLst>
              <a:ext uri="{FF2B5EF4-FFF2-40B4-BE49-F238E27FC236}">
                <a16:creationId xmlns:a16="http://schemas.microsoft.com/office/drawing/2014/main" id="{B48256D2-38FC-EF4B-839D-5DB985A4892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868112" y="6409223"/>
            <a:ext cx="279989" cy="279989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4C2BB0BA-32A2-F547-9E5D-7DA2450A84BE}"/>
              </a:ext>
            </a:extLst>
          </p:cNvPr>
          <p:cNvSpPr txBox="1"/>
          <p:nvPr/>
        </p:nvSpPr>
        <p:spPr>
          <a:xfrm>
            <a:off x="8148101" y="6418412"/>
            <a:ext cx="10550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Niet gereviewd</a:t>
            </a:r>
          </a:p>
        </p:txBody>
      </p:sp>
      <p:pic>
        <p:nvPicPr>
          <p:cNvPr id="82" name="Graphic 81" descr="Rating Star with solid fill">
            <a:extLst>
              <a:ext uri="{FF2B5EF4-FFF2-40B4-BE49-F238E27FC236}">
                <a16:creationId xmlns:a16="http://schemas.microsoft.com/office/drawing/2014/main" id="{BB3004E7-8958-8449-A000-EE5B137D8CB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427918" y="6406747"/>
            <a:ext cx="284940" cy="284940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9D2EFBEA-912D-3F4A-BA70-8EA26FA1B26A}"/>
              </a:ext>
            </a:extLst>
          </p:cNvPr>
          <p:cNvSpPr txBox="1"/>
          <p:nvPr/>
        </p:nvSpPr>
        <p:spPr>
          <a:xfrm>
            <a:off x="9700958" y="6418412"/>
            <a:ext cx="14173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Bredere review nodig</a:t>
            </a:r>
          </a:p>
        </p:txBody>
      </p:sp>
      <p:pic>
        <p:nvPicPr>
          <p:cNvPr id="84" name="Picture 85" descr="http://www.aanbiedingenvantv.nl/Images/FooterVinkje.gif">
            <a:extLst>
              <a:ext uri="{FF2B5EF4-FFF2-40B4-BE49-F238E27FC236}">
                <a16:creationId xmlns:a16="http://schemas.microsoft.com/office/drawing/2014/main" id="{6B538C86-C0FB-1F42-8810-148060626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1670" y="1679677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5" name="Graphic 84" descr="Link with solid fill">
            <a:extLst>
              <a:ext uri="{FF2B5EF4-FFF2-40B4-BE49-F238E27FC236}">
                <a16:creationId xmlns:a16="http://schemas.microsoft.com/office/drawing/2014/main" id="{A59E838D-0C0D-164C-B735-04D5A48C7AB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659136" y="1847993"/>
            <a:ext cx="201145" cy="201145"/>
          </a:xfrm>
          <a:prstGeom prst="rect">
            <a:avLst/>
          </a:prstGeom>
        </p:spPr>
      </p:pic>
      <p:pic>
        <p:nvPicPr>
          <p:cNvPr id="86" name="Graphic 85" descr="Rating 1 Star with solid fill">
            <a:extLst>
              <a:ext uri="{FF2B5EF4-FFF2-40B4-BE49-F238E27FC236}">
                <a16:creationId xmlns:a16="http://schemas.microsoft.com/office/drawing/2014/main" id="{3B9231AC-561A-6E44-8E99-5A38860F109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1278555" y="2501518"/>
            <a:ext cx="279989" cy="279989"/>
          </a:xfrm>
          <a:prstGeom prst="rect">
            <a:avLst/>
          </a:prstGeom>
        </p:spPr>
      </p:pic>
      <p:pic>
        <p:nvPicPr>
          <p:cNvPr id="87" name="Graphic 86" descr="Rating 1 Star with solid fill">
            <a:extLst>
              <a:ext uri="{FF2B5EF4-FFF2-40B4-BE49-F238E27FC236}">
                <a16:creationId xmlns:a16="http://schemas.microsoft.com/office/drawing/2014/main" id="{26F00BE3-041B-854F-8837-4BDEB538825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7119" y="2485435"/>
            <a:ext cx="279989" cy="279989"/>
          </a:xfrm>
          <a:prstGeom prst="rect">
            <a:avLst/>
          </a:prstGeom>
        </p:spPr>
      </p:pic>
      <p:pic>
        <p:nvPicPr>
          <p:cNvPr id="88" name="Graphic 87" descr="Rating 1 Star with solid fill">
            <a:extLst>
              <a:ext uri="{FF2B5EF4-FFF2-40B4-BE49-F238E27FC236}">
                <a16:creationId xmlns:a16="http://schemas.microsoft.com/office/drawing/2014/main" id="{5E61FD1C-9DA0-5546-ACBD-F8406562923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1937" y="3129899"/>
            <a:ext cx="279989" cy="279989"/>
          </a:xfrm>
          <a:prstGeom prst="rect">
            <a:avLst/>
          </a:prstGeom>
        </p:spPr>
      </p:pic>
      <p:pic>
        <p:nvPicPr>
          <p:cNvPr id="89" name="Graphic 88" descr="Rating 1 Star with solid fill">
            <a:extLst>
              <a:ext uri="{FF2B5EF4-FFF2-40B4-BE49-F238E27FC236}">
                <a16:creationId xmlns:a16="http://schemas.microsoft.com/office/drawing/2014/main" id="{92520C8D-3A23-9B49-9938-7BD82A6EE90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3660" y="3767423"/>
            <a:ext cx="279989" cy="279989"/>
          </a:xfrm>
          <a:prstGeom prst="rect">
            <a:avLst/>
          </a:prstGeom>
        </p:spPr>
      </p:pic>
      <p:pic>
        <p:nvPicPr>
          <p:cNvPr id="90" name="Graphic 89" descr="Rating 1 Star with solid fill">
            <a:extLst>
              <a:ext uri="{FF2B5EF4-FFF2-40B4-BE49-F238E27FC236}">
                <a16:creationId xmlns:a16="http://schemas.microsoft.com/office/drawing/2014/main" id="{00A0D851-5FBA-634F-9049-AA1E054F195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1936" y="4403873"/>
            <a:ext cx="279989" cy="279989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AFCED75A-CFD4-3649-9091-C2AFADB9CB09}"/>
              </a:ext>
            </a:extLst>
          </p:cNvPr>
          <p:cNvSpPr txBox="1"/>
          <p:nvPr/>
        </p:nvSpPr>
        <p:spPr>
          <a:xfrm>
            <a:off x="100754" y="91766"/>
            <a:ext cx="1357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>
                <a:solidFill>
                  <a:srgbClr val="027BC7"/>
                </a:solidFill>
              </a:rPr>
              <a:t>Deliverables</a:t>
            </a:r>
          </a:p>
        </p:txBody>
      </p:sp>
      <p:sp>
        <p:nvSpPr>
          <p:cNvPr id="61" name="Rectangle 60">
            <a:hlinkClick r:id="rId22"/>
            <a:extLst>
              <a:ext uri="{FF2B5EF4-FFF2-40B4-BE49-F238E27FC236}">
                <a16:creationId xmlns:a16="http://schemas.microsoft.com/office/drawing/2014/main" id="{768B0453-7F37-9E4E-BE24-6154673826A0}"/>
              </a:ext>
            </a:extLst>
          </p:cNvPr>
          <p:cNvSpPr/>
          <p:nvPr/>
        </p:nvSpPr>
        <p:spPr>
          <a:xfrm>
            <a:off x="9589053" y="4035069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Leerpunten beproevingen</a:t>
            </a:r>
          </a:p>
        </p:txBody>
      </p:sp>
      <p:pic>
        <p:nvPicPr>
          <p:cNvPr id="62" name="Picture 85" descr="http://www.aanbiedingenvantv.nl/Images/FooterVinkje.gif">
            <a:extLst>
              <a:ext uri="{FF2B5EF4-FFF2-40B4-BE49-F238E27FC236}">
                <a16:creationId xmlns:a16="http://schemas.microsoft.com/office/drawing/2014/main" id="{0BA79C2C-0663-5F46-803D-2471F7644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7974" y="3908178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" name="Graphic 65" descr="Link with solid fill">
            <a:extLst>
              <a:ext uri="{FF2B5EF4-FFF2-40B4-BE49-F238E27FC236}">
                <a16:creationId xmlns:a16="http://schemas.microsoft.com/office/drawing/2014/main" id="{87441EF2-E1AA-404B-8416-74B95C706D2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651298" y="4118569"/>
            <a:ext cx="201145" cy="201145"/>
          </a:xfrm>
          <a:prstGeom prst="rect">
            <a:avLst/>
          </a:prstGeom>
        </p:spPr>
      </p:pic>
      <p:sp>
        <p:nvSpPr>
          <p:cNvPr id="70" name="Thought Bubble: Cloud 69">
            <a:extLst>
              <a:ext uri="{FF2B5EF4-FFF2-40B4-BE49-F238E27FC236}">
                <a16:creationId xmlns:a16="http://schemas.microsoft.com/office/drawing/2014/main" id="{FC1A92EC-54D8-4CF7-8577-BB523307618E}"/>
              </a:ext>
            </a:extLst>
          </p:cNvPr>
          <p:cNvSpPr/>
          <p:nvPr/>
        </p:nvSpPr>
        <p:spPr>
          <a:xfrm>
            <a:off x="2838563" y="1553908"/>
            <a:ext cx="1925105" cy="909615"/>
          </a:xfrm>
          <a:prstGeom prst="cloudCallou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b="1"/>
              <a:t>Standaarden</a:t>
            </a:r>
          </a:p>
          <a:p>
            <a:pPr algn="ctr"/>
            <a:r>
              <a:rPr lang="nl-NL" sz="1400"/>
              <a:t>Afspraken</a:t>
            </a:r>
          </a:p>
          <a:p>
            <a:pPr algn="ctr"/>
            <a:r>
              <a:rPr lang="nl-NL" sz="1400" strike="sngStrike">
                <a:solidFill>
                  <a:schemeClr val="bg1"/>
                </a:solidFill>
              </a:rPr>
              <a:t>Voorzieningen</a:t>
            </a:r>
          </a:p>
        </p:txBody>
      </p:sp>
    </p:spTree>
    <p:extLst>
      <p:ext uri="{BB962C8B-B14F-4D97-AF65-F5344CB8AC3E}">
        <p14:creationId xmlns:p14="http://schemas.microsoft.com/office/powerpoint/2010/main" val="238050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253DD5-233F-4DF9-A1AB-36A9EC93E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798" y="1174503"/>
            <a:ext cx="5865575" cy="511199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C0CC63B-0D50-481F-9B74-E7E4CC663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Berichtstandaard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2D2F1E-2AF3-4185-89E0-6756029F90FB}"/>
              </a:ext>
            </a:extLst>
          </p:cNvPr>
          <p:cNvSpPr txBox="1"/>
          <p:nvPr/>
        </p:nvSpPr>
        <p:spPr>
          <a:xfrm flipH="1">
            <a:off x="7189238" y="3730501"/>
            <a:ext cx="45796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Feedback ('review') mogelijk via: </a:t>
            </a:r>
          </a:p>
          <a:p>
            <a:endParaRPr lang="nl-NL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nl-NL"/>
              <a:t>Issue binnen </a:t>
            </a:r>
            <a:r>
              <a:rPr lang="nl-NL">
                <a:hlinkClick r:id="rId4"/>
              </a:rPr>
              <a:t>Github</a:t>
            </a:r>
            <a:endParaRPr lang="nl-NL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nl-NL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nl-NL"/>
              <a:t>Discussie in groep op </a:t>
            </a:r>
            <a:r>
              <a:rPr lang="nl-NL">
                <a:hlinkClick r:id="rId5"/>
              </a:rPr>
              <a:t>Pleio</a:t>
            </a:r>
            <a:endParaRPr lang="nl-NL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nl-NL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nl-NL"/>
              <a:t>Mail naar </a:t>
            </a:r>
            <a:r>
              <a:rPr lang="nl-NL">
                <a:hlinkClick r:id="rId6"/>
              </a:rPr>
              <a:t>Marc.denEngelsman@vng.nl</a:t>
            </a:r>
            <a:r>
              <a:rPr lang="nl-NL"/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nl-NL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nl-NL"/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4690E7-960D-4924-971E-B7303F9777F0}"/>
              </a:ext>
            </a:extLst>
          </p:cNvPr>
          <p:cNvSpPr txBox="1"/>
          <p:nvPr/>
        </p:nvSpPr>
        <p:spPr>
          <a:xfrm>
            <a:off x="7498080" y="6365358"/>
            <a:ext cx="3646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>
                <a:solidFill>
                  <a:srgbClr val="FF0000"/>
                </a:solidFill>
              </a:rPr>
              <a:t>Alle feedback is welkom!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2A8DA6-2B81-4485-82A4-92D4C351E023}"/>
              </a:ext>
            </a:extLst>
          </p:cNvPr>
          <p:cNvSpPr/>
          <p:nvPr/>
        </p:nvSpPr>
        <p:spPr>
          <a:xfrm rot="1588085">
            <a:off x="9640388" y="652503"/>
            <a:ext cx="2455891" cy="34539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Functioneel</a:t>
            </a:r>
            <a:endParaRPr lang="en-NL" sz="1400"/>
          </a:p>
        </p:txBody>
      </p:sp>
    </p:spTree>
    <p:extLst>
      <p:ext uri="{BB962C8B-B14F-4D97-AF65-F5344CB8AC3E}">
        <p14:creationId xmlns:p14="http://schemas.microsoft.com/office/powerpoint/2010/main" val="3411936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0CC63B-0D50-481F-9B74-E7E4CC663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Specificatie gebruik met </a:t>
            </a:r>
            <a:r>
              <a:rPr lang="nl-NL">
                <a:solidFill>
                  <a:srgbClr val="70AD47"/>
                </a:solidFill>
              </a:rPr>
              <a:t>JSON</a:t>
            </a:r>
            <a:r>
              <a:rPr lang="nl-NL"/>
              <a:t> en </a:t>
            </a:r>
            <a:r>
              <a:rPr lang="nl-NL">
                <a:solidFill>
                  <a:srgbClr val="70AD47"/>
                </a:solidFill>
              </a:rPr>
              <a:t>HTTP</a:t>
            </a:r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93A6AA-1FB0-4F6F-B4B0-8A4389D5D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995" y="1174503"/>
            <a:ext cx="5853787" cy="511199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37013E-9F15-4129-A6BB-5F58BF23F2E9}"/>
              </a:ext>
            </a:extLst>
          </p:cNvPr>
          <p:cNvSpPr/>
          <p:nvPr/>
        </p:nvSpPr>
        <p:spPr>
          <a:xfrm rot="1588085">
            <a:off x="10492110" y="457393"/>
            <a:ext cx="1634094" cy="34539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Technisch</a:t>
            </a:r>
            <a:endParaRPr lang="en-NL" sz="11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1F7C59-E9FE-4485-B953-B506713F8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9243" y="3669391"/>
            <a:ext cx="3058989" cy="245109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3ACC30-F272-42A2-8024-5DC2E388D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7909" y="903963"/>
            <a:ext cx="2955467" cy="219360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6CDF46F-F054-4532-BDC0-30B3B87DF6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6881" y="3911549"/>
            <a:ext cx="3031357" cy="238264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F124137-C04B-41DA-AC28-DE06F45CB2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6881" y="1141802"/>
            <a:ext cx="2925690" cy="24427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7E6FC97-CAD7-4906-B888-E719F4FD4E89}"/>
              </a:ext>
            </a:extLst>
          </p:cNvPr>
          <p:cNvSpPr/>
          <p:nvPr/>
        </p:nvSpPr>
        <p:spPr>
          <a:xfrm>
            <a:off x="3132193" y="4222750"/>
            <a:ext cx="3497207" cy="9842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475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0CC63B-0D50-481F-9B74-E7E4CC663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/>
              <a:t>Specificatie voor gebruik </a:t>
            </a:r>
            <a:r>
              <a:rPr lang="nl-NL">
                <a:solidFill>
                  <a:srgbClr val="70AD47"/>
                </a:solidFill>
              </a:rPr>
              <a:t>webhooks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3E52F3-710C-4C98-A956-3B0412728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111" y="998924"/>
            <a:ext cx="4466744" cy="530027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342BF0-416A-40B2-B97B-ABE4ED8C3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5300" y="3294458"/>
            <a:ext cx="6201701" cy="205028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D850B96-02B0-481D-BBD1-CE2B2DA17265}"/>
              </a:ext>
            </a:extLst>
          </p:cNvPr>
          <p:cNvSpPr txBox="1"/>
          <p:nvPr/>
        </p:nvSpPr>
        <p:spPr>
          <a:xfrm>
            <a:off x="9322266" y="6308208"/>
            <a:ext cx="2795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>
                <a:solidFill>
                  <a:srgbClr val="FF0000"/>
                </a:solidFill>
              </a:rPr>
              <a:t>Alle feedback is welkom!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EABAF2-5BC9-4653-B42A-D9DBD0B6CAF0}"/>
              </a:ext>
            </a:extLst>
          </p:cNvPr>
          <p:cNvSpPr/>
          <p:nvPr/>
        </p:nvSpPr>
        <p:spPr>
          <a:xfrm rot="1588085">
            <a:off x="10339365" y="421472"/>
            <a:ext cx="1634094" cy="103081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Functioneel</a:t>
            </a:r>
          </a:p>
          <a:p>
            <a:pPr algn="ctr"/>
            <a:r>
              <a:rPr lang="en-US" sz="2000"/>
              <a:t>en </a:t>
            </a:r>
          </a:p>
          <a:p>
            <a:pPr algn="ctr"/>
            <a:r>
              <a:rPr lang="en-US" sz="2000"/>
              <a:t>Technisch</a:t>
            </a:r>
            <a:endParaRPr lang="en-NL" sz="11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8EAC26-7B4A-45C8-938C-27F49E682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2892" y="5432826"/>
            <a:ext cx="1624109" cy="78729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EFFF147-9E9E-45C4-A7E1-E352F3E8C278}"/>
              </a:ext>
            </a:extLst>
          </p:cNvPr>
          <p:cNvSpPr/>
          <p:nvPr/>
        </p:nvSpPr>
        <p:spPr>
          <a:xfrm>
            <a:off x="1200150" y="5486400"/>
            <a:ext cx="1035050" cy="6477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34134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323F31-E71B-464B-8538-C68966AFF2F7}"/>
              </a:ext>
            </a:extLst>
          </p:cNvPr>
          <p:cNvSpPr/>
          <p:nvPr/>
        </p:nvSpPr>
        <p:spPr>
          <a:xfrm>
            <a:off x="361288" y="589388"/>
            <a:ext cx="4562987" cy="5676239"/>
          </a:xfrm>
          <a:prstGeom prst="rect">
            <a:avLst/>
          </a:prstGeom>
          <a:solidFill>
            <a:srgbClr val="B6D5F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hlinkClick r:id="rId3"/>
            <a:extLst>
              <a:ext uri="{FF2B5EF4-FFF2-40B4-BE49-F238E27FC236}">
                <a16:creationId xmlns:a16="http://schemas.microsoft.com/office/drawing/2014/main" id="{3201CE66-8B5E-6146-A82F-4FB3DCF05E43}"/>
              </a:ext>
            </a:extLst>
          </p:cNvPr>
          <p:cNvSpPr/>
          <p:nvPr/>
        </p:nvSpPr>
        <p:spPr>
          <a:xfrm>
            <a:off x="550358" y="1804533"/>
            <a:ext cx="1994535" cy="93535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Berichtstandaard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5A1B49-839C-854D-BFD2-5DBC8BB7EAAA}"/>
              </a:ext>
            </a:extLst>
          </p:cNvPr>
          <p:cNvSpPr/>
          <p:nvPr/>
        </p:nvSpPr>
        <p:spPr>
          <a:xfrm>
            <a:off x="547543" y="5092353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24954 w 1994535"/>
              <a:gd name="connsiteY1" fmla="*/ 0 h 935355"/>
              <a:gd name="connsiteX2" fmla="*/ 1269854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67678 h 935355"/>
              <a:gd name="connsiteX5" fmla="*/ 1994535 w 1994535"/>
              <a:gd name="connsiteY5" fmla="*/ 935355 h 935355"/>
              <a:gd name="connsiteX6" fmla="*/ 1329690 w 1994535"/>
              <a:gd name="connsiteY6" fmla="*/ 935355 h 935355"/>
              <a:gd name="connsiteX7" fmla="*/ 704736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86385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156915" y="29279"/>
                  <a:pt x="474826" y="-8804"/>
                  <a:pt x="624954" y="0"/>
                </a:cubicBezTo>
                <a:cubicBezTo>
                  <a:pt x="775082" y="8804"/>
                  <a:pt x="992971" y="-3491"/>
                  <a:pt x="1269854" y="0"/>
                </a:cubicBezTo>
                <a:cubicBezTo>
                  <a:pt x="1546737" y="3491"/>
                  <a:pt x="1820890" y="-10391"/>
                  <a:pt x="1994535" y="0"/>
                </a:cubicBezTo>
                <a:cubicBezTo>
                  <a:pt x="2005587" y="100747"/>
                  <a:pt x="2001516" y="252408"/>
                  <a:pt x="1994535" y="467678"/>
                </a:cubicBezTo>
                <a:cubicBezTo>
                  <a:pt x="1987554" y="682948"/>
                  <a:pt x="2004681" y="815149"/>
                  <a:pt x="1994535" y="935355"/>
                </a:cubicBezTo>
                <a:cubicBezTo>
                  <a:pt x="1671379" y="963660"/>
                  <a:pt x="1494116" y="946948"/>
                  <a:pt x="1329690" y="935355"/>
                </a:cubicBezTo>
                <a:cubicBezTo>
                  <a:pt x="1165265" y="923762"/>
                  <a:pt x="968516" y="942599"/>
                  <a:pt x="704736" y="935355"/>
                </a:cubicBezTo>
                <a:cubicBezTo>
                  <a:pt x="440956" y="928111"/>
                  <a:pt x="243039" y="951493"/>
                  <a:pt x="0" y="935355"/>
                </a:cubicBezTo>
                <a:cubicBezTo>
                  <a:pt x="-7787" y="843626"/>
                  <a:pt x="18779" y="587093"/>
                  <a:pt x="0" y="486385"/>
                </a:cubicBezTo>
                <a:cubicBezTo>
                  <a:pt x="-18779" y="385677"/>
                  <a:pt x="-17328" y="211249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150041" y="13843"/>
                  <a:pt x="502343" y="17937"/>
                  <a:pt x="704736" y="0"/>
                </a:cubicBezTo>
                <a:cubicBezTo>
                  <a:pt x="907129" y="-17937"/>
                  <a:pt x="1047433" y="-14280"/>
                  <a:pt x="1369581" y="0"/>
                </a:cubicBezTo>
                <a:cubicBezTo>
                  <a:pt x="1691730" y="14280"/>
                  <a:pt x="1781283" y="9209"/>
                  <a:pt x="1994535" y="0"/>
                </a:cubicBezTo>
                <a:cubicBezTo>
                  <a:pt x="1975347" y="210786"/>
                  <a:pt x="1982912" y="261769"/>
                  <a:pt x="1994535" y="467678"/>
                </a:cubicBezTo>
                <a:cubicBezTo>
                  <a:pt x="2006158" y="673587"/>
                  <a:pt x="2005472" y="837030"/>
                  <a:pt x="1994535" y="935355"/>
                </a:cubicBezTo>
                <a:cubicBezTo>
                  <a:pt x="1805600" y="915451"/>
                  <a:pt x="1562296" y="954379"/>
                  <a:pt x="1329690" y="935355"/>
                </a:cubicBezTo>
                <a:cubicBezTo>
                  <a:pt x="1097085" y="916331"/>
                  <a:pt x="783675" y="912778"/>
                  <a:pt x="644900" y="935355"/>
                </a:cubicBezTo>
                <a:cubicBezTo>
                  <a:pt x="506125" y="957933"/>
                  <a:pt x="304911" y="965712"/>
                  <a:pt x="0" y="935355"/>
                </a:cubicBezTo>
                <a:cubicBezTo>
                  <a:pt x="-51" y="734830"/>
                  <a:pt x="-4555" y="688233"/>
                  <a:pt x="0" y="495738"/>
                </a:cubicBezTo>
                <a:cubicBezTo>
                  <a:pt x="4555" y="303243"/>
                  <a:pt x="-7434" y="241207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interactie (incl. abonneren)</a:t>
            </a:r>
            <a:endParaRPr lang="en-NL" sz="12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hlinkClick r:id="rId4"/>
            <a:extLst>
              <a:ext uri="{FF2B5EF4-FFF2-40B4-BE49-F238E27FC236}">
                <a16:creationId xmlns:a16="http://schemas.microsoft.com/office/drawing/2014/main" id="{CBFED6E7-E8D3-3B45-B4FA-BA44CC0C9F7F}"/>
              </a:ext>
            </a:extLst>
          </p:cNvPr>
          <p:cNvSpPr/>
          <p:nvPr/>
        </p:nvSpPr>
        <p:spPr>
          <a:xfrm>
            <a:off x="538630" y="292294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JSON</a:t>
            </a:r>
            <a:endParaRPr lang="en-NL" sz="14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A21569-2731-F642-B27C-6AB8EA09388F}"/>
              </a:ext>
            </a:extLst>
          </p:cNvPr>
          <p:cNvSpPr/>
          <p:nvPr/>
        </p:nvSpPr>
        <p:spPr>
          <a:xfrm>
            <a:off x="5132070" y="589389"/>
            <a:ext cx="6690599" cy="5676239"/>
          </a:xfrm>
          <a:prstGeom prst="rect">
            <a:avLst/>
          </a:prstGeom>
          <a:solidFill>
            <a:srgbClr val="B6D5F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91972D-799C-AB44-BCA4-E1BBF7074E3A}"/>
              </a:ext>
            </a:extLst>
          </p:cNvPr>
          <p:cNvSpPr/>
          <p:nvPr/>
        </p:nvSpPr>
        <p:spPr>
          <a:xfrm>
            <a:off x="5323996" y="4043154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44900 w 1994535"/>
              <a:gd name="connsiteY1" fmla="*/ 0 h 935355"/>
              <a:gd name="connsiteX2" fmla="*/ 1309745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67678 h 935355"/>
              <a:gd name="connsiteX5" fmla="*/ 1994535 w 1994535"/>
              <a:gd name="connsiteY5" fmla="*/ 935355 h 935355"/>
              <a:gd name="connsiteX6" fmla="*/ 1329690 w 1994535"/>
              <a:gd name="connsiteY6" fmla="*/ 935355 h 935355"/>
              <a:gd name="connsiteX7" fmla="*/ 704736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77031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181889" y="14803"/>
                  <a:pt x="384252" y="4152"/>
                  <a:pt x="644900" y="0"/>
                </a:cubicBezTo>
                <a:cubicBezTo>
                  <a:pt x="905548" y="-4152"/>
                  <a:pt x="1157001" y="29482"/>
                  <a:pt x="1309745" y="0"/>
                </a:cubicBezTo>
                <a:cubicBezTo>
                  <a:pt x="1462490" y="-29482"/>
                  <a:pt x="1690225" y="22841"/>
                  <a:pt x="1994535" y="0"/>
                </a:cubicBezTo>
                <a:cubicBezTo>
                  <a:pt x="1996228" y="189871"/>
                  <a:pt x="1972571" y="356013"/>
                  <a:pt x="1994535" y="467678"/>
                </a:cubicBezTo>
                <a:cubicBezTo>
                  <a:pt x="2016499" y="579343"/>
                  <a:pt x="2016434" y="755881"/>
                  <a:pt x="1994535" y="935355"/>
                </a:cubicBezTo>
                <a:cubicBezTo>
                  <a:pt x="1683825" y="928517"/>
                  <a:pt x="1637969" y="928981"/>
                  <a:pt x="1329690" y="935355"/>
                </a:cubicBezTo>
                <a:cubicBezTo>
                  <a:pt x="1021411" y="941729"/>
                  <a:pt x="980637" y="924142"/>
                  <a:pt x="704736" y="935355"/>
                </a:cubicBezTo>
                <a:cubicBezTo>
                  <a:pt x="428835" y="946568"/>
                  <a:pt x="157540" y="931867"/>
                  <a:pt x="0" y="935355"/>
                </a:cubicBezTo>
                <a:cubicBezTo>
                  <a:pt x="-22580" y="744854"/>
                  <a:pt x="-4740" y="684999"/>
                  <a:pt x="0" y="477031"/>
                </a:cubicBezTo>
                <a:cubicBezTo>
                  <a:pt x="4740" y="269063"/>
                  <a:pt x="-3990" y="147430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183146" y="16752"/>
                  <a:pt x="477018" y="-13708"/>
                  <a:pt x="644900" y="0"/>
                </a:cubicBezTo>
                <a:cubicBezTo>
                  <a:pt x="812782" y="13708"/>
                  <a:pt x="993198" y="-4931"/>
                  <a:pt x="1249909" y="0"/>
                </a:cubicBezTo>
                <a:cubicBezTo>
                  <a:pt x="1506620" y="4931"/>
                  <a:pt x="1677564" y="24330"/>
                  <a:pt x="1994535" y="0"/>
                </a:cubicBezTo>
                <a:cubicBezTo>
                  <a:pt x="2006587" y="155960"/>
                  <a:pt x="2014965" y="350250"/>
                  <a:pt x="1994535" y="458324"/>
                </a:cubicBezTo>
                <a:cubicBezTo>
                  <a:pt x="1974105" y="566398"/>
                  <a:pt x="2011954" y="806188"/>
                  <a:pt x="1994535" y="935355"/>
                </a:cubicBezTo>
                <a:cubicBezTo>
                  <a:pt x="1784740" y="919768"/>
                  <a:pt x="1578028" y="926509"/>
                  <a:pt x="1369581" y="935355"/>
                </a:cubicBezTo>
                <a:cubicBezTo>
                  <a:pt x="1161134" y="944201"/>
                  <a:pt x="901398" y="962280"/>
                  <a:pt x="744626" y="935355"/>
                </a:cubicBezTo>
                <a:cubicBezTo>
                  <a:pt x="587855" y="908430"/>
                  <a:pt x="241828" y="925069"/>
                  <a:pt x="0" y="935355"/>
                </a:cubicBezTo>
                <a:cubicBezTo>
                  <a:pt x="-8958" y="837393"/>
                  <a:pt x="14138" y="697655"/>
                  <a:pt x="0" y="495738"/>
                </a:cubicBezTo>
                <a:cubicBezTo>
                  <a:pt x="-14138" y="293821"/>
                  <a:pt x="2061" y="134060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definieren gebeurtenissen</a:t>
            </a: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66FA1E-7832-9646-AABE-96A9CE564402}"/>
              </a:ext>
            </a:extLst>
          </p:cNvPr>
          <p:cNvSpPr/>
          <p:nvPr/>
        </p:nvSpPr>
        <p:spPr>
          <a:xfrm>
            <a:off x="7475218" y="2906439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24954 w 1994535"/>
              <a:gd name="connsiteY1" fmla="*/ 0 h 935355"/>
              <a:gd name="connsiteX2" fmla="*/ 1289799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48970 h 935355"/>
              <a:gd name="connsiteX5" fmla="*/ 1994535 w 1994535"/>
              <a:gd name="connsiteY5" fmla="*/ 935355 h 935355"/>
              <a:gd name="connsiteX6" fmla="*/ 1309745 w 1994535"/>
              <a:gd name="connsiteY6" fmla="*/ 935355 h 935355"/>
              <a:gd name="connsiteX7" fmla="*/ 644900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86385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149383" y="7700"/>
                  <a:pt x="331037" y="-11812"/>
                  <a:pt x="624954" y="0"/>
                </a:cubicBezTo>
                <a:cubicBezTo>
                  <a:pt x="918871" y="11812"/>
                  <a:pt x="1035645" y="12523"/>
                  <a:pt x="1289799" y="0"/>
                </a:cubicBezTo>
                <a:cubicBezTo>
                  <a:pt x="1543954" y="-12523"/>
                  <a:pt x="1642466" y="-14212"/>
                  <a:pt x="1994535" y="0"/>
                </a:cubicBezTo>
                <a:cubicBezTo>
                  <a:pt x="1993630" y="205561"/>
                  <a:pt x="1984440" y="317281"/>
                  <a:pt x="1994535" y="448970"/>
                </a:cubicBezTo>
                <a:cubicBezTo>
                  <a:pt x="2004631" y="580659"/>
                  <a:pt x="1981668" y="792614"/>
                  <a:pt x="1994535" y="935355"/>
                </a:cubicBezTo>
                <a:cubicBezTo>
                  <a:pt x="1807548" y="914943"/>
                  <a:pt x="1490925" y="924850"/>
                  <a:pt x="1309745" y="935355"/>
                </a:cubicBezTo>
                <a:cubicBezTo>
                  <a:pt x="1128565" y="945861"/>
                  <a:pt x="846804" y="917088"/>
                  <a:pt x="644900" y="935355"/>
                </a:cubicBezTo>
                <a:cubicBezTo>
                  <a:pt x="442997" y="953622"/>
                  <a:pt x="199689" y="919767"/>
                  <a:pt x="0" y="935355"/>
                </a:cubicBezTo>
                <a:cubicBezTo>
                  <a:pt x="9223" y="831122"/>
                  <a:pt x="15736" y="583805"/>
                  <a:pt x="0" y="486385"/>
                </a:cubicBezTo>
                <a:cubicBezTo>
                  <a:pt x="-15736" y="388965"/>
                  <a:pt x="20162" y="165527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325830" y="29166"/>
                  <a:pt x="446588" y="-11459"/>
                  <a:pt x="664845" y="0"/>
                </a:cubicBezTo>
                <a:cubicBezTo>
                  <a:pt x="883103" y="11459"/>
                  <a:pt x="1220705" y="12315"/>
                  <a:pt x="1369581" y="0"/>
                </a:cubicBezTo>
                <a:cubicBezTo>
                  <a:pt x="1518457" y="-12315"/>
                  <a:pt x="1691313" y="-5550"/>
                  <a:pt x="1994535" y="0"/>
                </a:cubicBezTo>
                <a:cubicBezTo>
                  <a:pt x="1995730" y="160483"/>
                  <a:pt x="1990725" y="357859"/>
                  <a:pt x="1994535" y="448970"/>
                </a:cubicBezTo>
                <a:cubicBezTo>
                  <a:pt x="1998346" y="540081"/>
                  <a:pt x="2011517" y="789743"/>
                  <a:pt x="1994535" y="935355"/>
                </a:cubicBezTo>
                <a:cubicBezTo>
                  <a:pt x="1826864" y="902881"/>
                  <a:pt x="1596598" y="933935"/>
                  <a:pt x="1329690" y="935355"/>
                </a:cubicBezTo>
                <a:cubicBezTo>
                  <a:pt x="1062783" y="936775"/>
                  <a:pt x="791009" y="924097"/>
                  <a:pt x="624954" y="935355"/>
                </a:cubicBezTo>
                <a:cubicBezTo>
                  <a:pt x="458899" y="946613"/>
                  <a:pt x="187299" y="961546"/>
                  <a:pt x="0" y="935355"/>
                </a:cubicBezTo>
                <a:cubicBezTo>
                  <a:pt x="20441" y="749298"/>
                  <a:pt x="-20578" y="624107"/>
                  <a:pt x="0" y="467678"/>
                </a:cubicBezTo>
                <a:cubicBezTo>
                  <a:pt x="20578" y="311249"/>
                  <a:pt x="-22870" y="98883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78229488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Transitiescenario's</a:t>
            </a: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tangle 14">
            <a:hlinkClick r:id="rId5"/>
            <a:extLst>
              <a:ext uri="{FF2B5EF4-FFF2-40B4-BE49-F238E27FC236}">
                <a16:creationId xmlns:a16="http://schemas.microsoft.com/office/drawing/2014/main" id="{B9F572E6-E5B2-9141-86CB-326AB396E6E4}"/>
              </a:ext>
            </a:extLst>
          </p:cNvPr>
          <p:cNvSpPr/>
          <p:nvPr/>
        </p:nvSpPr>
        <p:spPr>
          <a:xfrm>
            <a:off x="5306377" y="2924744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Randvoorwaarden</a:t>
            </a:r>
          </a:p>
        </p:txBody>
      </p:sp>
      <p:sp>
        <p:nvSpPr>
          <p:cNvPr id="19" name="Rectangle 18">
            <a:hlinkClick r:id="rId6"/>
            <a:extLst>
              <a:ext uri="{FF2B5EF4-FFF2-40B4-BE49-F238E27FC236}">
                <a16:creationId xmlns:a16="http://schemas.microsoft.com/office/drawing/2014/main" id="{306BF505-C613-444F-8157-A60039A0D65B}"/>
              </a:ext>
            </a:extLst>
          </p:cNvPr>
          <p:cNvSpPr/>
          <p:nvPr/>
        </p:nvSpPr>
        <p:spPr>
          <a:xfrm>
            <a:off x="9620896" y="1801183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84790 w 1994535"/>
              <a:gd name="connsiteY1" fmla="*/ 0 h 935355"/>
              <a:gd name="connsiteX2" fmla="*/ 1389526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39617 h 935355"/>
              <a:gd name="connsiteX5" fmla="*/ 1994535 w 1994535"/>
              <a:gd name="connsiteY5" fmla="*/ 935355 h 935355"/>
              <a:gd name="connsiteX6" fmla="*/ 1329690 w 1994535"/>
              <a:gd name="connsiteY6" fmla="*/ 935355 h 935355"/>
              <a:gd name="connsiteX7" fmla="*/ 624954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67678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330874" y="-8269"/>
                  <a:pt x="424517" y="-7205"/>
                  <a:pt x="684790" y="0"/>
                </a:cubicBezTo>
                <a:cubicBezTo>
                  <a:pt x="945063" y="7205"/>
                  <a:pt x="1094501" y="19900"/>
                  <a:pt x="1389526" y="0"/>
                </a:cubicBezTo>
                <a:cubicBezTo>
                  <a:pt x="1684551" y="-19900"/>
                  <a:pt x="1793651" y="28772"/>
                  <a:pt x="1994535" y="0"/>
                </a:cubicBezTo>
                <a:cubicBezTo>
                  <a:pt x="2011345" y="165727"/>
                  <a:pt x="2000644" y="296795"/>
                  <a:pt x="1994535" y="439617"/>
                </a:cubicBezTo>
                <a:cubicBezTo>
                  <a:pt x="1988426" y="582439"/>
                  <a:pt x="2001953" y="729295"/>
                  <a:pt x="1994535" y="935355"/>
                </a:cubicBezTo>
                <a:cubicBezTo>
                  <a:pt x="1754496" y="921638"/>
                  <a:pt x="1580629" y="956402"/>
                  <a:pt x="1329690" y="935355"/>
                </a:cubicBezTo>
                <a:cubicBezTo>
                  <a:pt x="1078752" y="914308"/>
                  <a:pt x="866048" y="935313"/>
                  <a:pt x="624954" y="935355"/>
                </a:cubicBezTo>
                <a:cubicBezTo>
                  <a:pt x="383860" y="935397"/>
                  <a:pt x="270516" y="951094"/>
                  <a:pt x="0" y="935355"/>
                </a:cubicBezTo>
                <a:cubicBezTo>
                  <a:pt x="10123" y="763962"/>
                  <a:pt x="21229" y="641254"/>
                  <a:pt x="0" y="467678"/>
                </a:cubicBezTo>
                <a:cubicBezTo>
                  <a:pt x="-21229" y="294102"/>
                  <a:pt x="-11307" y="215401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241898" y="22568"/>
                  <a:pt x="411226" y="-21397"/>
                  <a:pt x="605009" y="0"/>
                </a:cubicBezTo>
                <a:cubicBezTo>
                  <a:pt x="798792" y="21397"/>
                  <a:pt x="988385" y="26644"/>
                  <a:pt x="1289799" y="0"/>
                </a:cubicBezTo>
                <a:cubicBezTo>
                  <a:pt x="1591213" y="-26644"/>
                  <a:pt x="1743340" y="31223"/>
                  <a:pt x="1994535" y="0"/>
                </a:cubicBezTo>
                <a:cubicBezTo>
                  <a:pt x="1992919" y="208782"/>
                  <a:pt x="1999169" y="267174"/>
                  <a:pt x="1994535" y="448970"/>
                </a:cubicBezTo>
                <a:cubicBezTo>
                  <a:pt x="1989902" y="630766"/>
                  <a:pt x="2003841" y="759771"/>
                  <a:pt x="1994535" y="935355"/>
                </a:cubicBezTo>
                <a:cubicBezTo>
                  <a:pt x="1778145" y="944268"/>
                  <a:pt x="1511757" y="966537"/>
                  <a:pt x="1329690" y="935355"/>
                </a:cubicBezTo>
                <a:cubicBezTo>
                  <a:pt x="1147624" y="904173"/>
                  <a:pt x="904961" y="949274"/>
                  <a:pt x="684790" y="935355"/>
                </a:cubicBezTo>
                <a:cubicBezTo>
                  <a:pt x="464619" y="921436"/>
                  <a:pt x="336003" y="967076"/>
                  <a:pt x="0" y="935355"/>
                </a:cubicBezTo>
                <a:cubicBezTo>
                  <a:pt x="-18629" y="788112"/>
                  <a:pt x="2501" y="631783"/>
                  <a:pt x="0" y="458324"/>
                </a:cubicBezTo>
                <a:cubicBezTo>
                  <a:pt x="-2501" y="284865"/>
                  <a:pt x="-20433" y="104774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2546928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Notificeren</a:t>
            </a: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Architectuur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61045F-178F-CA48-BE6D-CA579F7F4889}"/>
              </a:ext>
            </a:extLst>
          </p:cNvPr>
          <p:cNvSpPr txBox="1"/>
          <p:nvPr/>
        </p:nvSpPr>
        <p:spPr>
          <a:xfrm>
            <a:off x="6599222" y="4042715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200">
                <a:solidFill>
                  <a:schemeClr val="accent2">
                    <a:lumMod val="50000"/>
                  </a:schemeClr>
                </a:solidFill>
              </a:rPr>
              <a:t>H1-2022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87C50AF-7136-4D45-B8FA-ECCE1C634704}"/>
              </a:ext>
            </a:extLst>
          </p:cNvPr>
          <p:cNvSpPr txBox="1"/>
          <p:nvPr/>
        </p:nvSpPr>
        <p:spPr>
          <a:xfrm>
            <a:off x="8765868" y="2902673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200">
                <a:solidFill>
                  <a:schemeClr val="accent2">
                    <a:lumMod val="50000"/>
                  </a:schemeClr>
                </a:solidFill>
              </a:rPr>
              <a:t>H1-2022</a:t>
            </a:r>
          </a:p>
        </p:txBody>
      </p:sp>
      <p:sp>
        <p:nvSpPr>
          <p:cNvPr id="36" name="Rectangle 35">
            <a:hlinkClick r:id="rId7"/>
            <a:extLst>
              <a:ext uri="{FF2B5EF4-FFF2-40B4-BE49-F238E27FC236}">
                <a16:creationId xmlns:a16="http://schemas.microsoft.com/office/drawing/2014/main" id="{7069397F-8A41-214D-A84B-C0B86FD5A3B6}"/>
              </a:ext>
            </a:extLst>
          </p:cNvPr>
          <p:cNvSpPr/>
          <p:nvPr/>
        </p:nvSpPr>
        <p:spPr>
          <a:xfrm>
            <a:off x="5321140" y="1804510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Introductie</a:t>
            </a: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van notificeren</a:t>
            </a:r>
          </a:p>
        </p:txBody>
      </p:sp>
      <p:sp>
        <p:nvSpPr>
          <p:cNvPr id="37" name="Rectangle 36">
            <a:hlinkClick r:id="rId8"/>
            <a:extLst>
              <a:ext uri="{FF2B5EF4-FFF2-40B4-BE49-F238E27FC236}">
                <a16:creationId xmlns:a16="http://schemas.microsoft.com/office/drawing/2014/main" id="{A27CBBBD-5212-EF47-9E9D-BA6E4AB4AE1E}"/>
              </a:ext>
            </a:extLst>
          </p:cNvPr>
          <p:cNvSpPr/>
          <p:nvPr/>
        </p:nvSpPr>
        <p:spPr>
          <a:xfrm>
            <a:off x="7471018" y="1801183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Waarom</a:t>
            </a:r>
          </a:p>
          <a:p>
            <a:pPr algn="ctr"/>
            <a:r>
              <a:rPr lang="en-NL" sz="12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notificeren</a:t>
            </a: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3" name="Picture 85" descr="http://www.aanbiedingenvantv.nl/Images/FooterVinkje.gif">
            <a:extLst>
              <a:ext uri="{FF2B5EF4-FFF2-40B4-BE49-F238E27FC236}">
                <a16:creationId xmlns:a16="http://schemas.microsoft.com/office/drawing/2014/main" id="{23A26289-BA19-384E-BF95-08D8BFCFA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298" y="1672774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" name="Picture 85" descr="http://www.aanbiedingenvantv.nl/Images/FooterVinkje.gif">
            <a:extLst>
              <a:ext uri="{FF2B5EF4-FFF2-40B4-BE49-F238E27FC236}">
                <a16:creationId xmlns:a16="http://schemas.microsoft.com/office/drawing/2014/main" id="{42BE0C7E-2CF1-DE47-A5B4-AB447319D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418" y="1675990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" name="Picture 44" descr="http://frontierpsychiatrist.co.uk/wp-content/uploads/2009/05/work-in-progress.png">
            <a:extLst>
              <a:ext uri="{FF2B5EF4-FFF2-40B4-BE49-F238E27FC236}">
                <a16:creationId xmlns:a16="http://schemas.microsoft.com/office/drawing/2014/main" id="{B4766C4D-4FD1-C943-97AB-1A9B6F584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2817" y="1714363"/>
            <a:ext cx="318513" cy="295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9" name="Picture 85" descr="http://www.aanbiedingenvantv.nl/Images/FooterVinkje.gif">
            <a:extLst>
              <a:ext uri="{FF2B5EF4-FFF2-40B4-BE49-F238E27FC236}">
                <a16:creationId xmlns:a16="http://schemas.microsoft.com/office/drawing/2014/main" id="{9A0861E3-29BA-7841-B024-7ADA610EA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507" y="2795807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" name="Picture 85" descr="http://www.aanbiedingenvantv.nl/Images/FooterVinkje.gif">
            <a:extLst>
              <a:ext uri="{FF2B5EF4-FFF2-40B4-BE49-F238E27FC236}">
                <a16:creationId xmlns:a16="http://schemas.microsoft.com/office/drawing/2014/main" id="{0D3E3D86-5B8C-414D-907B-E8B538DEB5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551" y="2801279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3DCC05-3295-5344-96B4-B6383FED06DD}"/>
              </a:ext>
            </a:extLst>
          </p:cNvPr>
          <p:cNvSpPr txBox="1"/>
          <p:nvPr/>
        </p:nvSpPr>
        <p:spPr>
          <a:xfrm>
            <a:off x="5226367" y="676599"/>
            <a:ext cx="19059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/>
              <a:t>Github Repository 2</a:t>
            </a:r>
          </a:p>
          <a:p>
            <a:r>
              <a:rPr lang="en-NL"/>
              <a:t>Notificatieservices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9471450-DC9F-8344-A7D5-6782648D7ADF}"/>
              </a:ext>
            </a:extLst>
          </p:cNvPr>
          <p:cNvSpPr txBox="1"/>
          <p:nvPr/>
        </p:nvSpPr>
        <p:spPr>
          <a:xfrm>
            <a:off x="480852" y="713194"/>
            <a:ext cx="31018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/>
              <a:t>Github Repository 1</a:t>
            </a:r>
          </a:p>
          <a:p>
            <a:r>
              <a:rPr lang="en-NL"/>
              <a:t>NL GOV profile for CloudEvents</a:t>
            </a:r>
          </a:p>
        </p:txBody>
      </p:sp>
      <p:sp>
        <p:nvSpPr>
          <p:cNvPr id="21" name="Rectangle 20">
            <a:hlinkClick r:id="rId11"/>
            <a:extLst>
              <a:ext uri="{FF2B5EF4-FFF2-40B4-BE49-F238E27FC236}">
                <a16:creationId xmlns:a16="http://schemas.microsoft.com/office/drawing/2014/main" id="{DF2EC5A6-79BA-0A45-A41A-AF192A92DF1B}"/>
              </a:ext>
            </a:extLst>
          </p:cNvPr>
          <p:cNvSpPr/>
          <p:nvPr/>
        </p:nvSpPr>
        <p:spPr>
          <a:xfrm>
            <a:off x="550358" y="1297969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</a:t>
            </a:r>
          </a:p>
        </p:txBody>
      </p:sp>
      <p:sp>
        <p:nvSpPr>
          <p:cNvPr id="56" name="Rectangle 55">
            <a:hlinkClick r:id="rId3"/>
            <a:extLst>
              <a:ext uri="{FF2B5EF4-FFF2-40B4-BE49-F238E27FC236}">
                <a16:creationId xmlns:a16="http://schemas.microsoft.com/office/drawing/2014/main" id="{69E71203-B2D7-F948-9926-499D02159CD0}"/>
              </a:ext>
            </a:extLst>
          </p:cNvPr>
          <p:cNvSpPr/>
          <p:nvPr/>
        </p:nvSpPr>
        <p:spPr>
          <a:xfrm>
            <a:off x="1901341" y="1294562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 Pages</a:t>
            </a:r>
          </a:p>
        </p:txBody>
      </p:sp>
      <p:sp>
        <p:nvSpPr>
          <p:cNvPr id="57" name="Rectangle 56">
            <a:hlinkClick r:id="rId12"/>
            <a:extLst>
              <a:ext uri="{FF2B5EF4-FFF2-40B4-BE49-F238E27FC236}">
                <a16:creationId xmlns:a16="http://schemas.microsoft.com/office/drawing/2014/main" id="{D1C0F2C1-DE7F-B549-805C-71BCA6292598}"/>
              </a:ext>
            </a:extLst>
          </p:cNvPr>
          <p:cNvSpPr/>
          <p:nvPr/>
        </p:nvSpPr>
        <p:spPr>
          <a:xfrm>
            <a:off x="5323953" y="1299392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</a:t>
            </a:r>
          </a:p>
        </p:txBody>
      </p:sp>
      <p:sp>
        <p:nvSpPr>
          <p:cNvPr id="58" name="Rectangle 57">
            <a:hlinkClick r:id="rId13"/>
            <a:extLst>
              <a:ext uri="{FF2B5EF4-FFF2-40B4-BE49-F238E27FC236}">
                <a16:creationId xmlns:a16="http://schemas.microsoft.com/office/drawing/2014/main" id="{0C5A05B1-7075-214C-9C31-264F71AA0CE5}"/>
              </a:ext>
            </a:extLst>
          </p:cNvPr>
          <p:cNvSpPr/>
          <p:nvPr/>
        </p:nvSpPr>
        <p:spPr>
          <a:xfrm>
            <a:off x="6674936" y="1295985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 Pages</a:t>
            </a:r>
          </a:p>
        </p:txBody>
      </p:sp>
      <p:sp>
        <p:nvSpPr>
          <p:cNvPr id="59" name="Rectangle 58">
            <a:hlinkClick r:id="rId14"/>
            <a:extLst>
              <a:ext uri="{FF2B5EF4-FFF2-40B4-BE49-F238E27FC236}">
                <a16:creationId xmlns:a16="http://schemas.microsoft.com/office/drawing/2014/main" id="{DEA85213-F3A7-3D49-93F8-F2972769F120}"/>
              </a:ext>
            </a:extLst>
          </p:cNvPr>
          <p:cNvSpPr/>
          <p:nvPr/>
        </p:nvSpPr>
        <p:spPr>
          <a:xfrm>
            <a:off x="547544" y="419250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Webhooks</a:t>
            </a:r>
            <a:endParaRPr lang="en-NL" sz="14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Rectangle 59">
            <a:hlinkClick r:id="rId15"/>
            <a:extLst>
              <a:ext uri="{FF2B5EF4-FFF2-40B4-BE49-F238E27FC236}">
                <a16:creationId xmlns:a16="http://schemas.microsoft.com/office/drawing/2014/main" id="{67160DF9-BFD5-2E48-A938-F895A85FB1ED}"/>
              </a:ext>
            </a:extLst>
          </p:cNvPr>
          <p:cNvSpPr/>
          <p:nvPr/>
        </p:nvSpPr>
        <p:spPr>
          <a:xfrm>
            <a:off x="547544" y="355772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HTTP</a:t>
            </a:r>
          </a:p>
        </p:txBody>
      </p:sp>
      <p:pic>
        <p:nvPicPr>
          <p:cNvPr id="63" name="Picture 85" descr="http://www.aanbiedingenvantv.nl/Images/FooterVinkje.gif">
            <a:extLst>
              <a:ext uri="{FF2B5EF4-FFF2-40B4-BE49-F238E27FC236}">
                <a16:creationId xmlns:a16="http://schemas.microsoft.com/office/drawing/2014/main" id="{18467C9F-58F0-E64C-AF0B-CCB0564E3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326" y="3425740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" name="Picture 85" descr="http://www.aanbiedingenvantv.nl/Images/FooterVinkje.gif">
            <a:extLst>
              <a:ext uri="{FF2B5EF4-FFF2-40B4-BE49-F238E27FC236}">
                <a16:creationId xmlns:a16="http://schemas.microsoft.com/office/drawing/2014/main" id="{E55D80B6-0F7C-B846-A497-D6B6296A3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008" y="1679677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" name="Picture 85" descr="http://www.aanbiedingenvantv.nl/Images/FooterVinkje.gif">
            <a:extLst>
              <a:ext uri="{FF2B5EF4-FFF2-40B4-BE49-F238E27FC236}">
                <a16:creationId xmlns:a16="http://schemas.microsoft.com/office/drawing/2014/main" id="{B3E4573F-E9F8-2644-B083-4F4FE519A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590" y="4024181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Graphic 25" descr="Link with solid fill">
            <a:extLst>
              <a:ext uri="{FF2B5EF4-FFF2-40B4-BE49-F238E27FC236}">
                <a16:creationId xmlns:a16="http://schemas.microsoft.com/office/drawing/2014/main" id="{D198E37F-DAA1-CF46-945C-6E1422446C3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364372" y="1847993"/>
            <a:ext cx="201145" cy="201145"/>
          </a:xfrm>
          <a:prstGeom prst="rect">
            <a:avLst/>
          </a:prstGeom>
        </p:spPr>
      </p:pic>
      <p:pic>
        <p:nvPicPr>
          <p:cNvPr id="32" name="Graphic 31" descr="Rating 1 Star with solid fill">
            <a:extLst>
              <a:ext uri="{FF2B5EF4-FFF2-40B4-BE49-F238E27FC236}">
                <a16:creationId xmlns:a16="http://schemas.microsoft.com/office/drawing/2014/main" id="{EB2072AC-1A07-2649-AE8A-AFBB83B97BF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983791" y="2501518"/>
            <a:ext cx="279989" cy="279989"/>
          </a:xfrm>
          <a:prstGeom prst="rect">
            <a:avLst/>
          </a:prstGeom>
        </p:spPr>
      </p:pic>
      <p:pic>
        <p:nvPicPr>
          <p:cNvPr id="67" name="Graphic 66" descr="Link with solid fill">
            <a:extLst>
              <a:ext uri="{FF2B5EF4-FFF2-40B4-BE49-F238E27FC236}">
                <a16:creationId xmlns:a16="http://schemas.microsoft.com/office/drawing/2014/main" id="{35820AF8-AF7D-324D-AE97-D211BB91B39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511754" y="1847993"/>
            <a:ext cx="201145" cy="201145"/>
          </a:xfrm>
          <a:prstGeom prst="rect">
            <a:avLst/>
          </a:prstGeom>
        </p:spPr>
      </p:pic>
      <p:pic>
        <p:nvPicPr>
          <p:cNvPr id="68" name="Graphic 67" descr="Rating 1 Star with solid fill">
            <a:extLst>
              <a:ext uri="{FF2B5EF4-FFF2-40B4-BE49-F238E27FC236}">
                <a16:creationId xmlns:a16="http://schemas.microsoft.com/office/drawing/2014/main" id="{C63A6F46-B29C-1E4C-9633-425494FC35A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131173" y="2501518"/>
            <a:ext cx="279989" cy="279989"/>
          </a:xfrm>
          <a:prstGeom prst="rect">
            <a:avLst/>
          </a:prstGeom>
        </p:spPr>
      </p:pic>
      <p:pic>
        <p:nvPicPr>
          <p:cNvPr id="71" name="Graphic 70" descr="Link with solid fill">
            <a:extLst>
              <a:ext uri="{FF2B5EF4-FFF2-40B4-BE49-F238E27FC236}">
                <a16:creationId xmlns:a16="http://schemas.microsoft.com/office/drawing/2014/main" id="{7B866764-8376-A141-96DB-FA4CF5C6470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345737" y="2987101"/>
            <a:ext cx="201145" cy="201145"/>
          </a:xfrm>
          <a:prstGeom prst="rect">
            <a:avLst/>
          </a:prstGeom>
        </p:spPr>
      </p:pic>
      <p:pic>
        <p:nvPicPr>
          <p:cNvPr id="34" name="Graphic 33" descr="Rating Star with solid fill">
            <a:extLst>
              <a:ext uri="{FF2B5EF4-FFF2-40B4-BE49-F238E27FC236}">
                <a16:creationId xmlns:a16="http://schemas.microsoft.com/office/drawing/2014/main" id="{C8713F8B-837B-834B-A113-AC93CCED5ED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6959256" y="3612018"/>
            <a:ext cx="284940" cy="284940"/>
          </a:xfrm>
          <a:prstGeom prst="rect">
            <a:avLst/>
          </a:prstGeom>
        </p:spPr>
      </p:pic>
      <p:pic>
        <p:nvPicPr>
          <p:cNvPr id="73" name="Graphic 72" descr="Link with solid fill">
            <a:extLst>
              <a:ext uri="{FF2B5EF4-FFF2-40B4-BE49-F238E27FC236}">
                <a16:creationId xmlns:a16="http://schemas.microsoft.com/office/drawing/2014/main" id="{239FE356-E0A3-BB41-B86F-71B15173416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896357" y="6448645"/>
            <a:ext cx="201145" cy="201145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1E0F5C5-9D7D-E748-AD8C-2C8DC7AC81DB}"/>
              </a:ext>
            </a:extLst>
          </p:cNvPr>
          <p:cNvSpPr txBox="1"/>
          <p:nvPr/>
        </p:nvSpPr>
        <p:spPr>
          <a:xfrm>
            <a:off x="6054177" y="6418412"/>
            <a:ext cx="16113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Nog niet op juiste lokatie</a:t>
            </a:r>
          </a:p>
        </p:txBody>
      </p:sp>
      <p:pic>
        <p:nvPicPr>
          <p:cNvPr id="74" name="Picture 85" descr="http://www.aanbiedingenvantv.nl/Images/FooterVinkje.gif">
            <a:extLst>
              <a:ext uri="{FF2B5EF4-FFF2-40B4-BE49-F238E27FC236}">
                <a16:creationId xmlns:a16="http://schemas.microsoft.com/office/drawing/2014/main" id="{2C193519-77A8-4C4D-B8BF-F5FD04A75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200" y="6444562"/>
            <a:ext cx="193515" cy="209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BDFF5978-AE7E-264C-9647-92F518530D29}"/>
              </a:ext>
            </a:extLst>
          </p:cNvPr>
          <p:cNvSpPr txBox="1"/>
          <p:nvPr/>
        </p:nvSpPr>
        <p:spPr>
          <a:xfrm>
            <a:off x="1308696" y="6418412"/>
            <a:ext cx="12538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Inhoudelijk gereed</a:t>
            </a:r>
          </a:p>
        </p:txBody>
      </p:sp>
      <p:pic>
        <p:nvPicPr>
          <p:cNvPr id="76" name="Picture 75" descr="http://frontierpsychiatrist.co.uk/wp-content/uploads/2009/05/work-in-progress.png">
            <a:extLst>
              <a:ext uri="{FF2B5EF4-FFF2-40B4-BE49-F238E27FC236}">
                <a16:creationId xmlns:a16="http://schemas.microsoft.com/office/drawing/2014/main" id="{5C4063AA-EFCA-DB40-856A-BCB7B3FD1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377" y="6401696"/>
            <a:ext cx="318513" cy="295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C56339C4-C752-F64F-B559-B8EA75F663BA}"/>
              </a:ext>
            </a:extLst>
          </p:cNvPr>
          <p:cNvSpPr txBox="1"/>
          <p:nvPr/>
        </p:nvSpPr>
        <p:spPr>
          <a:xfrm>
            <a:off x="3074805" y="6418412"/>
            <a:ext cx="10550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In ontwikkeling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183707A-4833-674E-BF76-13FAB3384A19}"/>
              </a:ext>
            </a:extLst>
          </p:cNvPr>
          <p:cNvSpPr txBox="1"/>
          <p:nvPr/>
        </p:nvSpPr>
        <p:spPr>
          <a:xfrm>
            <a:off x="4177810" y="6410718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L" sz="1200">
                <a:solidFill>
                  <a:schemeClr val="accent2">
                    <a:lumMod val="50000"/>
                  </a:schemeClr>
                </a:solidFill>
              </a:rPr>
              <a:t>H1-2022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521D750-71F4-A14B-BBD1-DB386581810A}"/>
              </a:ext>
            </a:extLst>
          </p:cNvPr>
          <p:cNvSpPr txBox="1"/>
          <p:nvPr/>
        </p:nvSpPr>
        <p:spPr>
          <a:xfrm>
            <a:off x="4797445" y="6418412"/>
            <a:ext cx="958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Gepland voor</a:t>
            </a:r>
          </a:p>
        </p:txBody>
      </p:sp>
      <p:pic>
        <p:nvPicPr>
          <p:cNvPr id="80" name="Graphic 79" descr="Rating 1 Star with solid fill">
            <a:extLst>
              <a:ext uri="{FF2B5EF4-FFF2-40B4-BE49-F238E27FC236}">
                <a16:creationId xmlns:a16="http://schemas.microsoft.com/office/drawing/2014/main" id="{B48256D2-38FC-EF4B-839D-5DB985A4892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868112" y="6409223"/>
            <a:ext cx="279989" cy="279989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4C2BB0BA-32A2-F547-9E5D-7DA2450A84BE}"/>
              </a:ext>
            </a:extLst>
          </p:cNvPr>
          <p:cNvSpPr txBox="1"/>
          <p:nvPr/>
        </p:nvSpPr>
        <p:spPr>
          <a:xfrm>
            <a:off x="8148101" y="6418412"/>
            <a:ext cx="10550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Niet gereviewd</a:t>
            </a:r>
          </a:p>
        </p:txBody>
      </p:sp>
      <p:pic>
        <p:nvPicPr>
          <p:cNvPr id="82" name="Graphic 81" descr="Rating Star with solid fill">
            <a:extLst>
              <a:ext uri="{FF2B5EF4-FFF2-40B4-BE49-F238E27FC236}">
                <a16:creationId xmlns:a16="http://schemas.microsoft.com/office/drawing/2014/main" id="{BB3004E7-8958-8449-A000-EE5B137D8CB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427918" y="6406747"/>
            <a:ext cx="284940" cy="284940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9D2EFBEA-912D-3F4A-BA70-8EA26FA1B26A}"/>
              </a:ext>
            </a:extLst>
          </p:cNvPr>
          <p:cNvSpPr txBox="1"/>
          <p:nvPr/>
        </p:nvSpPr>
        <p:spPr>
          <a:xfrm>
            <a:off x="9700958" y="6418412"/>
            <a:ext cx="14173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/>
              <a:t>Bredere review nodig</a:t>
            </a:r>
          </a:p>
        </p:txBody>
      </p:sp>
      <p:pic>
        <p:nvPicPr>
          <p:cNvPr id="84" name="Picture 85" descr="http://www.aanbiedingenvantv.nl/Images/FooterVinkje.gif">
            <a:extLst>
              <a:ext uri="{FF2B5EF4-FFF2-40B4-BE49-F238E27FC236}">
                <a16:creationId xmlns:a16="http://schemas.microsoft.com/office/drawing/2014/main" id="{6B538C86-C0FB-1F42-8810-148060626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1670" y="1679677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5" name="Graphic 84" descr="Link with solid fill">
            <a:extLst>
              <a:ext uri="{FF2B5EF4-FFF2-40B4-BE49-F238E27FC236}">
                <a16:creationId xmlns:a16="http://schemas.microsoft.com/office/drawing/2014/main" id="{A59E838D-0C0D-164C-B735-04D5A48C7AB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659136" y="1847993"/>
            <a:ext cx="201145" cy="201145"/>
          </a:xfrm>
          <a:prstGeom prst="rect">
            <a:avLst/>
          </a:prstGeom>
        </p:spPr>
      </p:pic>
      <p:pic>
        <p:nvPicPr>
          <p:cNvPr id="86" name="Graphic 85" descr="Rating 1 Star with solid fill">
            <a:extLst>
              <a:ext uri="{FF2B5EF4-FFF2-40B4-BE49-F238E27FC236}">
                <a16:creationId xmlns:a16="http://schemas.microsoft.com/office/drawing/2014/main" id="{3B9231AC-561A-6E44-8E99-5A38860F109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1278555" y="2501518"/>
            <a:ext cx="279989" cy="279989"/>
          </a:xfrm>
          <a:prstGeom prst="rect">
            <a:avLst/>
          </a:prstGeom>
        </p:spPr>
      </p:pic>
      <p:pic>
        <p:nvPicPr>
          <p:cNvPr id="87" name="Graphic 86" descr="Rating 1 Star with solid fill">
            <a:extLst>
              <a:ext uri="{FF2B5EF4-FFF2-40B4-BE49-F238E27FC236}">
                <a16:creationId xmlns:a16="http://schemas.microsoft.com/office/drawing/2014/main" id="{26F00BE3-041B-854F-8837-4BDEB538825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7119" y="2485435"/>
            <a:ext cx="279989" cy="279989"/>
          </a:xfrm>
          <a:prstGeom prst="rect">
            <a:avLst/>
          </a:prstGeom>
        </p:spPr>
      </p:pic>
      <p:pic>
        <p:nvPicPr>
          <p:cNvPr id="88" name="Graphic 87" descr="Rating 1 Star with solid fill">
            <a:extLst>
              <a:ext uri="{FF2B5EF4-FFF2-40B4-BE49-F238E27FC236}">
                <a16:creationId xmlns:a16="http://schemas.microsoft.com/office/drawing/2014/main" id="{5E61FD1C-9DA0-5546-ACBD-F8406562923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1937" y="3129899"/>
            <a:ext cx="279989" cy="279989"/>
          </a:xfrm>
          <a:prstGeom prst="rect">
            <a:avLst/>
          </a:prstGeom>
        </p:spPr>
      </p:pic>
      <p:pic>
        <p:nvPicPr>
          <p:cNvPr id="89" name="Graphic 88" descr="Rating 1 Star with solid fill">
            <a:extLst>
              <a:ext uri="{FF2B5EF4-FFF2-40B4-BE49-F238E27FC236}">
                <a16:creationId xmlns:a16="http://schemas.microsoft.com/office/drawing/2014/main" id="{92520C8D-3A23-9B49-9938-7BD82A6EE90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3660" y="3767423"/>
            <a:ext cx="279989" cy="279989"/>
          </a:xfrm>
          <a:prstGeom prst="rect">
            <a:avLst/>
          </a:prstGeom>
        </p:spPr>
      </p:pic>
      <p:pic>
        <p:nvPicPr>
          <p:cNvPr id="90" name="Graphic 89" descr="Rating 1 Star with solid fill">
            <a:extLst>
              <a:ext uri="{FF2B5EF4-FFF2-40B4-BE49-F238E27FC236}">
                <a16:creationId xmlns:a16="http://schemas.microsoft.com/office/drawing/2014/main" id="{00A0D851-5FBA-634F-9049-AA1E054F195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1936" y="4403873"/>
            <a:ext cx="279989" cy="279989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AFCED75A-CFD4-3649-9091-C2AFADB9CB09}"/>
              </a:ext>
            </a:extLst>
          </p:cNvPr>
          <p:cNvSpPr txBox="1"/>
          <p:nvPr/>
        </p:nvSpPr>
        <p:spPr>
          <a:xfrm>
            <a:off x="100754" y="91766"/>
            <a:ext cx="1357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>
                <a:solidFill>
                  <a:srgbClr val="027BC7"/>
                </a:solidFill>
              </a:rPr>
              <a:t>Deliverables</a:t>
            </a:r>
          </a:p>
        </p:txBody>
      </p:sp>
      <p:sp>
        <p:nvSpPr>
          <p:cNvPr id="61" name="Rectangle 60">
            <a:hlinkClick r:id="rId22"/>
            <a:extLst>
              <a:ext uri="{FF2B5EF4-FFF2-40B4-BE49-F238E27FC236}">
                <a16:creationId xmlns:a16="http://schemas.microsoft.com/office/drawing/2014/main" id="{768B0453-7F37-9E4E-BE24-6154673826A0}"/>
              </a:ext>
            </a:extLst>
          </p:cNvPr>
          <p:cNvSpPr/>
          <p:nvPr/>
        </p:nvSpPr>
        <p:spPr>
          <a:xfrm>
            <a:off x="9589053" y="4035069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Leerpunten beproevingen</a:t>
            </a:r>
          </a:p>
        </p:txBody>
      </p:sp>
      <p:pic>
        <p:nvPicPr>
          <p:cNvPr id="62" name="Picture 85" descr="http://www.aanbiedingenvantv.nl/Images/FooterVinkje.gif">
            <a:extLst>
              <a:ext uri="{FF2B5EF4-FFF2-40B4-BE49-F238E27FC236}">
                <a16:creationId xmlns:a16="http://schemas.microsoft.com/office/drawing/2014/main" id="{0BA79C2C-0663-5F46-803D-2471F7644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7974" y="3908178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" name="Graphic 65" descr="Link with solid fill">
            <a:extLst>
              <a:ext uri="{FF2B5EF4-FFF2-40B4-BE49-F238E27FC236}">
                <a16:creationId xmlns:a16="http://schemas.microsoft.com/office/drawing/2014/main" id="{87441EF2-E1AA-404B-8416-74B95C706D2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651298" y="4118569"/>
            <a:ext cx="201145" cy="20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183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593A31B-749B-B743-A21F-7E500245AB39}"/>
              </a:ext>
            </a:extLst>
          </p:cNvPr>
          <p:cNvSpPr/>
          <p:nvPr/>
        </p:nvSpPr>
        <p:spPr>
          <a:xfrm>
            <a:off x="5812807" y="685800"/>
            <a:ext cx="5852025" cy="570585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A23A05-431B-2E4D-8024-6681E777EF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600"/>
          <a:stretch/>
        </p:blipFill>
        <p:spPr>
          <a:xfrm>
            <a:off x="5825000" y="685800"/>
            <a:ext cx="5839833" cy="15361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1F8545-24D3-174B-816F-C3B8431FBC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4"/>
          <a:stretch/>
        </p:blipFill>
        <p:spPr>
          <a:xfrm>
            <a:off x="5825000" y="2322576"/>
            <a:ext cx="5839833" cy="38922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AFDA62-C238-1144-85D5-73C0D437C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167" y="666786"/>
            <a:ext cx="4937761" cy="57248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95D184-AB26-8C43-8ABB-7054CBB3FB81}"/>
              </a:ext>
            </a:extLst>
          </p:cNvPr>
          <p:cNvSpPr txBox="1"/>
          <p:nvPr/>
        </p:nvSpPr>
        <p:spPr>
          <a:xfrm>
            <a:off x="5730240" y="17068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/>
              <a:t>Github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16ECA2-A763-E146-A0B9-7729A0F8231B}"/>
              </a:ext>
            </a:extLst>
          </p:cNvPr>
          <p:cNvSpPr txBox="1"/>
          <p:nvPr/>
        </p:nvSpPr>
        <p:spPr>
          <a:xfrm>
            <a:off x="460248" y="17068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/>
              <a:t>Pleio</a:t>
            </a:r>
          </a:p>
        </p:txBody>
      </p:sp>
    </p:spTree>
    <p:extLst>
      <p:ext uri="{BB962C8B-B14F-4D97-AF65-F5344CB8AC3E}">
        <p14:creationId xmlns:p14="http://schemas.microsoft.com/office/powerpoint/2010/main" val="939487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4AC54B-0EFF-124E-8001-20CBEA4DF3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" b="1774"/>
          <a:stretch/>
        </p:blipFill>
        <p:spPr>
          <a:xfrm>
            <a:off x="4370832" y="1252728"/>
            <a:ext cx="7287768" cy="405079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15C616-2817-E549-8C41-5B5D8283B972}"/>
              </a:ext>
            </a:extLst>
          </p:cNvPr>
          <p:cNvSpPr txBox="1"/>
          <p:nvPr/>
        </p:nvSpPr>
        <p:spPr>
          <a:xfrm>
            <a:off x="379476" y="1252728"/>
            <a:ext cx="415594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 err="1"/>
              <a:t>Huidige</a:t>
            </a:r>
            <a:r>
              <a:rPr lang="en-NL" dirty="0"/>
              <a:t>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 err="1"/>
              <a:t>Introductie</a:t>
            </a:r>
            <a:r>
              <a:rPr lang="en-NL" dirty="0"/>
              <a:t> van </a:t>
            </a:r>
            <a:r>
              <a:rPr lang="en-NL" dirty="0" err="1"/>
              <a:t>notificeren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 err="1"/>
              <a:t>Waarom</a:t>
            </a:r>
            <a:r>
              <a:rPr lang="en-NL" dirty="0"/>
              <a:t> van </a:t>
            </a:r>
            <a:r>
              <a:rPr lang="en-NL" dirty="0" err="1"/>
              <a:t>notificeren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 err="1"/>
              <a:t>Randvoorwaardelijke</a:t>
            </a:r>
            <a:r>
              <a:rPr lang="en-NL" dirty="0"/>
              <a:t> </a:t>
            </a:r>
            <a:r>
              <a:rPr lang="en-NL" dirty="0" err="1"/>
              <a:t>aspecten</a:t>
            </a:r>
            <a:r>
              <a:rPr lang="en-NL" dirty="0"/>
              <a:t> </a:t>
            </a:r>
            <a:r>
              <a:rPr lang="en-NL" dirty="0" err="1"/>
              <a:t>bij</a:t>
            </a:r>
            <a:r>
              <a:rPr lang="en-NL" dirty="0"/>
              <a:t> </a:t>
            </a:r>
            <a:r>
              <a:rPr lang="en-NL" dirty="0" err="1"/>
              <a:t>notificeren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 err="1"/>
              <a:t>Leerpunten</a:t>
            </a:r>
            <a:r>
              <a:rPr lang="en-NL" dirty="0"/>
              <a:t> </a:t>
            </a:r>
            <a:r>
              <a:rPr lang="en-NL" dirty="0" err="1"/>
              <a:t>beproevingen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 err="1"/>
              <a:t>Notificeren</a:t>
            </a:r>
            <a:r>
              <a:rPr lang="en-NL" dirty="0"/>
              <a:t> </a:t>
            </a:r>
            <a:r>
              <a:rPr lang="en-NL" dirty="0" err="1"/>
              <a:t>Architectuur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dirty="0"/>
              <a:t>Later in 2022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 err="1"/>
              <a:t>Beknopte</a:t>
            </a:r>
            <a:r>
              <a:rPr lang="en-NL" dirty="0"/>
              <a:t> </a:t>
            </a:r>
            <a:r>
              <a:rPr lang="en-NL" dirty="0" err="1"/>
              <a:t>toelichting</a:t>
            </a:r>
            <a:r>
              <a:rPr lang="en-NL" dirty="0"/>
              <a:t> op </a:t>
            </a:r>
            <a:r>
              <a:rPr lang="en-NL" dirty="0" err="1"/>
              <a:t>transitiescenario's</a:t>
            </a:r>
            <a:endParaRPr lang="en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 err="1"/>
              <a:t>Handreiking</a:t>
            </a:r>
            <a:r>
              <a:rPr lang="en-NL" dirty="0"/>
              <a:t> </a:t>
            </a:r>
            <a:r>
              <a:rPr lang="en-NL" dirty="0" err="1"/>
              <a:t>defini</a:t>
            </a:r>
            <a:r>
              <a:rPr lang="nl-NL" dirty="0"/>
              <a:t>ë</a:t>
            </a:r>
            <a:r>
              <a:rPr lang="en-NL" dirty="0"/>
              <a:t>ren </a:t>
            </a:r>
            <a:r>
              <a:rPr lang="en-NL" dirty="0" err="1"/>
              <a:t>gebeurtenistypen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37149054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B79C466-3077-462B-9D89-90EB78120BCE}">
  <we:reference id="wa104380121" version="2.0.0.0" store="nl-NL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16D6CE283D034DA7CAB9F5C19E35C5" ma:contentTypeVersion="16" ma:contentTypeDescription="Een nieuw document maken." ma:contentTypeScope="" ma:versionID="4507d87935aeb928e80dba22e489ba1e">
  <xsd:schema xmlns:xsd="http://www.w3.org/2001/XMLSchema" xmlns:xs="http://www.w3.org/2001/XMLSchema" xmlns:p="http://schemas.microsoft.com/office/2006/metadata/properties" xmlns:ns2="9c6c619d-3dda-43e0-965c-f72c6186b5e1" xmlns:ns3="bdcdeddd-627c-4bb4-a5c6-f691fe7e91ca" targetNamespace="http://schemas.microsoft.com/office/2006/metadata/properties" ma:root="true" ma:fieldsID="0c1382f4d27ffb6795cfbdee68da0fe0" ns2:_="" ns3:_="">
    <xsd:import namespace="9c6c619d-3dda-43e0-965c-f72c6186b5e1"/>
    <xsd:import namespace="bdcdeddd-627c-4bb4-a5c6-f691fe7e91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Project" minOccurs="0"/>
                <xsd:element ref="ns2:Jaar" minOccurs="0"/>
                <xsd:element ref="ns2:Typedocum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6c619d-3dda-43e0-965c-f72c6186b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Project" ma:index="21" nillable="true" ma:displayName="Project" ma:description="Geef aan bij welk project/werkzaamheden het document hoort? (Beheer, rapportage, onderzoek, etc.)" ma:format="Dropdown" ma:internalName="Project">
      <xsd:simpleType>
        <xsd:restriction base="dms:Text">
          <xsd:maxLength value="255"/>
        </xsd:restriction>
      </xsd:simpleType>
    </xsd:element>
    <xsd:element name="Jaar" ma:index="22" nillable="true" ma:displayName="Jaar" ma:default="2022" ma:format="Dropdown" ma:internalName="Jaar">
      <xsd:simpleType>
        <xsd:restriction base="dms:Text">
          <xsd:maxLength value="255"/>
        </xsd:restriction>
      </xsd:simpleType>
    </xsd:element>
    <xsd:element name="Typedocument" ma:index="23" nillable="true" ma:displayName="Type document" ma:default="Notitie" ma:format="Dropdown" ma:internalName="Typedocument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cdeddd-627c-4bb4-a5c6-f691fe7e91c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dcdeddd-627c-4bb4-a5c6-f691fe7e91ca">
      <UserInfo>
        <DisplayName>Marc den Engelsman</DisplayName>
        <AccountId>136</AccountId>
        <AccountType/>
      </UserInfo>
    </SharedWithUsers>
    <Project xmlns="9c6c619d-3dda-43e0-965c-f72c6186b5e1" xsi:nil="true"/>
    <Jaar xmlns="9c6c619d-3dda-43e0-965c-f72c6186b5e1">2022</Jaar>
    <Typedocument xmlns="9c6c619d-3dda-43e0-965c-f72c6186b5e1">Notitie</Typedocument>
  </documentManagement>
</p:properties>
</file>

<file path=customXml/itemProps1.xml><?xml version="1.0" encoding="utf-8"?>
<ds:datastoreItem xmlns:ds="http://schemas.openxmlformats.org/officeDocument/2006/customXml" ds:itemID="{FCD5ECAC-545A-4703-807D-C0D6CBBC56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EE6F23-7AE8-4A99-928F-ED75365A4889}">
  <ds:schemaRefs>
    <ds:schemaRef ds:uri="9c6c619d-3dda-43e0-965c-f72c6186b5e1"/>
    <ds:schemaRef ds:uri="bdcdeddd-627c-4bb4-a5c6-f691fe7e91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29AAC33-C1DD-43CA-96A1-56A920CC27CB}">
  <ds:schemaRefs>
    <ds:schemaRef ds:uri="9c6c619d-3dda-43e0-965c-f72c6186b5e1"/>
    <ds:schemaRef ds:uri="bdcdeddd-627c-4bb4-a5c6-f691fe7e91c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794</Words>
  <Application>Microsoft Office PowerPoint</Application>
  <PresentationFormat>Breedbeeld</PresentationFormat>
  <Paragraphs>281</Paragraphs>
  <Slides>21</Slides>
  <Notes>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Kantoorthema</vt:lpstr>
      <vt:lpstr>  Nederlandse Notificatie Strategie</vt:lpstr>
      <vt:lpstr>Agenda</vt:lpstr>
      <vt:lpstr>PowerPoint-presentatie</vt:lpstr>
      <vt:lpstr>Berichtstandaard</vt:lpstr>
      <vt:lpstr>Specificatie gebruik met JSON en HTTP</vt:lpstr>
      <vt:lpstr>Specificatie voor gebruik webhooks</vt:lpstr>
      <vt:lpstr>PowerPoint-presentatie</vt:lpstr>
      <vt:lpstr>PowerPoint-presentatie</vt:lpstr>
      <vt:lpstr>PowerPoint-presentatie</vt:lpstr>
      <vt:lpstr>PowerPoint-presentatie</vt:lpstr>
      <vt:lpstr>Vooruitblik komend halfjaar: Regie/Eigenaarschap</vt:lpstr>
      <vt:lpstr>Vooruitblik komend halfjaar: Communicatie &amp; Community</vt:lpstr>
      <vt:lpstr>Vooruitblik komend halfjaar: Beproevingen</vt:lpstr>
      <vt:lpstr>Beproeving (van transitiescenario's)</vt:lpstr>
      <vt:lpstr>Beproeving (van transitiescenario's)</vt:lpstr>
      <vt:lpstr>Beproeving (van transitiescenario's)</vt:lpstr>
      <vt:lpstr>Abonneren</vt:lpstr>
      <vt:lpstr>Autoriseren</vt:lpstr>
      <vt:lpstr>PowerPoint-presentatie</vt:lpstr>
      <vt:lpstr>Specificatie Workshop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J.W. Bijpost</dc:creator>
  <cp:lastModifiedBy>Marc den Engelsman</cp:lastModifiedBy>
  <cp:revision>8</cp:revision>
  <cp:lastPrinted>2021-11-01T13:32:01Z</cp:lastPrinted>
  <dcterms:created xsi:type="dcterms:W3CDTF">2021-03-10T08:47:22Z</dcterms:created>
  <dcterms:modified xsi:type="dcterms:W3CDTF">2022-01-27T16:08:24Z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0x0101008316D6CE283D034DA7CAB9F5C19E35C5</vt:lpwstr>
  </property>
</Properties>
</file>

<file path=docProps/thumbnail.jpeg>
</file>